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  <p:sldMasterId id="2147483947" r:id="rId3"/>
  </p:sldMasterIdLst>
  <p:notesMasterIdLst>
    <p:notesMasterId r:id="rId6"/>
  </p:notesMasterIdLst>
  <p:sldIdLst>
    <p:sldId id="332" r:id="rId4"/>
    <p:sldId id="331" r:id="rId5"/>
  </p:sldIdLst>
  <p:sldSz cx="12192000" cy="6858000"/>
  <p:notesSz cx="6858000" cy="9144000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28" userDrawn="1">
          <p15:clr>
            <a:srgbClr val="A4A3A4"/>
          </p15:clr>
        </p15:guide>
        <p15:guide id="2" pos="73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86B"/>
    <a:srgbClr val="1F88C8"/>
    <a:srgbClr val="78F8FF"/>
    <a:srgbClr val="8EABDE"/>
    <a:srgbClr val="8FACE1"/>
    <a:srgbClr val="F50736"/>
    <a:srgbClr val="5DD8F2"/>
    <a:srgbClr val="A4D329"/>
    <a:srgbClr val="C0FF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 snapToGrid="0">
      <p:cViewPr varScale="1">
        <p:scale>
          <a:sx n="64" d="100"/>
          <a:sy n="64" d="100"/>
        </p:scale>
        <p:origin x="101" y="355"/>
      </p:cViewPr>
      <p:guideLst>
        <p:guide orient="horz" pos="3728"/>
        <p:guide pos="73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02ECB-CB3C-4E45-831A-AC53467259D4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FA3D64-3BE3-4245-9DB7-60A212851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60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bg>
      <p:bgPr>
        <a:gradFill flip="none" rotWithShape="1">
          <a:gsLst>
            <a:gs pos="33000">
              <a:schemeClr val="bg1">
                <a:lumMod val="85000"/>
                <a:lumOff val="15000"/>
              </a:schemeClr>
            </a:gs>
            <a:gs pos="34000">
              <a:schemeClr val="bg2">
                <a:alpha val="49000"/>
              </a:schemeClr>
            </a:gs>
            <a:gs pos="68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2"/>
          <p:cNvSpPr>
            <a:spLocks noChangeArrowheads="1"/>
          </p:cNvSpPr>
          <p:nvPr userDrawn="1"/>
        </p:nvSpPr>
        <p:spPr bwMode="auto">
          <a:xfrm>
            <a:off x="0" y="-656"/>
            <a:ext cx="12192000" cy="151919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3" name="Pladsholder til indhold 2"/>
          <p:cNvSpPr>
            <a:spLocks noGrp="1"/>
          </p:cNvSpPr>
          <p:nvPr userDrawn="1">
            <p:ph idx="1"/>
          </p:nvPr>
        </p:nvSpPr>
        <p:spPr>
          <a:xfrm>
            <a:off x="609600" y="1793176"/>
            <a:ext cx="10972800" cy="433298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Georgia" panose="02040502050405020303" pitchFamily="18" charset="0"/>
              </a:defRPr>
            </a:lvl2pPr>
            <a:lvl3pPr>
              <a:defRPr>
                <a:solidFill>
                  <a:srgbClr val="000000"/>
                </a:solidFill>
                <a:latin typeface="Georgia" panose="02040502050405020303" pitchFamily="18" charset="0"/>
              </a:defRPr>
            </a:lvl3pPr>
            <a:lvl4pPr>
              <a:defRPr>
                <a:solidFill>
                  <a:srgbClr val="000000"/>
                </a:solidFill>
                <a:latin typeface="Georgia" panose="02040502050405020303" pitchFamily="18" charset="0"/>
              </a:defRPr>
            </a:lvl4pPr>
            <a:lvl5pPr>
              <a:defRPr>
                <a:solidFill>
                  <a:srgbClr val="000000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10" name="Titel 1"/>
          <p:cNvSpPr>
            <a:spLocks noGrp="1"/>
          </p:cNvSpPr>
          <p:nvPr userDrawn="1">
            <p:ph type="title"/>
          </p:nvPr>
        </p:nvSpPr>
        <p:spPr>
          <a:xfrm>
            <a:off x="845729" y="477160"/>
            <a:ext cx="8091496" cy="563563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20" name="Rectangle 4"/>
          <p:cNvSpPr>
            <a:spLocks noChangeArrowheads="1"/>
          </p:cNvSpPr>
          <p:nvPr userDrawn="1"/>
        </p:nvSpPr>
        <p:spPr bwMode="gray">
          <a:xfrm>
            <a:off x="6096000" y="6162677"/>
            <a:ext cx="5442040" cy="508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>
              <a:spcAft>
                <a:spcPts val="1000"/>
              </a:spcAft>
            </a:pPr>
            <a:r>
              <a:rPr lang="en-US" sz="1200" b="1" dirty="0" smtClean="0">
                <a:solidFill>
                  <a:srgbClr val="00386B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2019-2020 Lt. Governor Training</a:t>
            </a:r>
            <a:r>
              <a:rPr lang="en-US" sz="1200" b="1" baseline="0" dirty="0" smtClean="0">
                <a:solidFill>
                  <a:srgbClr val="00386B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Conference</a:t>
            </a:r>
            <a:endParaRPr lang="en-US" sz="1200" b="1" dirty="0" smtClean="0">
              <a:solidFill>
                <a:srgbClr val="00386B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algn="r" defTabSz="801688"/>
            <a:r>
              <a:rPr lang="en-US" sz="1200" b="1" dirty="0" smtClean="0">
                <a:solidFill>
                  <a:schemeClr val="accent6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Ignite Your Passion</a:t>
            </a:r>
            <a:endParaRPr lang="en-US" sz="1200" b="1" dirty="0">
              <a:solidFill>
                <a:schemeClr val="accent6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6319236" y="6400802"/>
            <a:ext cx="5235979" cy="16167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315" y="6063931"/>
            <a:ext cx="2911028" cy="705039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gradFill flip="none" rotWithShape="1">
            <a:gsLst>
              <a:gs pos="0">
                <a:schemeClr val="accent2"/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gradFill flip="none" rotWithShape="1">
            <a:gsLst>
              <a:gs pos="0">
                <a:schemeClr val="accent2"/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gray">
          <a:xfrm>
            <a:off x="6109395" y="6162677"/>
            <a:ext cx="5442040" cy="508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>
              <a:spcAft>
                <a:spcPts val="1000"/>
              </a:spcAft>
            </a:pPr>
            <a:r>
              <a:rPr lang="en-US" sz="1200" b="1" dirty="0" smtClean="0">
                <a:solidFill>
                  <a:srgbClr val="00386B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2019-2020 </a:t>
            </a:r>
            <a:r>
              <a:rPr lang="en-US" sz="1200" b="1" dirty="0" smtClean="0">
                <a:solidFill>
                  <a:srgbClr val="00386B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Lt. Governor Training</a:t>
            </a:r>
            <a:r>
              <a:rPr lang="en-US" sz="1200" b="1" baseline="0" dirty="0" smtClean="0">
                <a:solidFill>
                  <a:srgbClr val="00386B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Conference</a:t>
            </a:r>
            <a:endParaRPr lang="en-US" sz="1200" b="1" dirty="0" smtClean="0">
              <a:solidFill>
                <a:srgbClr val="00386B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algn="r" defTabSz="801688"/>
            <a:r>
              <a:rPr lang="en-US" sz="1200" b="1" dirty="0" smtClean="0">
                <a:solidFill>
                  <a:schemeClr val="accent2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Ignite Your Passion</a:t>
            </a:r>
            <a:endParaRPr lang="en-US" sz="1200" b="1" dirty="0">
              <a:solidFill>
                <a:schemeClr val="accent2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6315456" y="6400801"/>
            <a:ext cx="5235979" cy="16167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315" y="6063931"/>
            <a:ext cx="2911028" cy="705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1179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887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/>
            </a:gs>
            <a:gs pos="34000">
              <a:schemeClr val="bg2">
                <a:alpha val="49000"/>
              </a:schemeClr>
            </a:gs>
            <a:gs pos="68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946" r:id="rId1"/>
  </p:sldLayoutIdLst>
  <p:transition spd="slow">
    <p:cover/>
  </p:transition>
  <p:timing>
    <p:tnLst>
      <p:par>
        <p:cTn id="1" dur="indefinite" restart="never" nodeType="tmRoot"/>
      </p:par>
    </p:tnLst>
  </p:timing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 Narrow"/>
          <a:ea typeface="ＭＳ Ｐゴシック" pitchFamily="-97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FE242-277F-4517-B809-D27CB305A31C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BECF9-4DAE-4238-B0D6-10FDE2356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8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50" r:id="rId2"/>
  </p:sldLayoutIdLst>
  <p:transition spd="slow">
    <p:cover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2672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66933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1875474">
  <a:themeElements>
    <a:clrScheme name="Brugerdefineret 6">
      <a:dk1>
        <a:srgbClr val="FFFCF9"/>
      </a:dk1>
      <a:lt1>
        <a:sysClr val="window" lastClr="FFFFFF"/>
      </a:lt1>
      <a:dk2>
        <a:srgbClr val="D7D8D9"/>
      </a:dk2>
      <a:lt2>
        <a:srgbClr val="FFFFFF"/>
      </a:lt2>
      <a:accent1>
        <a:srgbClr val="E6E6E6"/>
      </a:accent1>
      <a:accent2>
        <a:srgbClr val="F9AF18"/>
      </a:accent2>
      <a:accent3>
        <a:srgbClr val="78C5DD"/>
      </a:accent3>
      <a:accent4>
        <a:srgbClr val="0081BE"/>
      </a:accent4>
      <a:accent5>
        <a:srgbClr val="FAB900"/>
      </a:accent5>
      <a:accent6>
        <a:srgbClr val="E7711C"/>
      </a:accent6>
      <a:hlink>
        <a:srgbClr val="7EB220"/>
      </a:hlink>
      <a:folHlink>
        <a:srgbClr val="7EB2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9626E48-2633-4046-AC88-6732CA3FC9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609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ＭＳ Ｐゴシック</vt:lpstr>
      <vt:lpstr>Arial</vt:lpstr>
      <vt:lpstr>Arial Narrow</vt:lpstr>
      <vt:lpstr>Calibri</vt:lpstr>
      <vt:lpstr>Calibri Light</vt:lpstr>
      <vt:lpstr>Georgia</vt:lpstr>
      <vt:lpstr>Verdana</vt:lpstr>
      <vt:lpstr>TS101875474</vt:lpstr>
      <vt:lpstr>Custom Design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 Chaves</dc:creator>
  <cp:lastModifiedBy>Trina Krider</cp:lastModifiedBy>
  <cp:revision>60</cp:revision>
  <dcterms:created xsi:type="dcterms:W3CDTF">2013-05-17T05:28:35Z</dcterms:created>
  <dcterms:modified xsi:type="dcterms:W3CDTF">2019-05-10T18:11:22Z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TC018754749991</vt:lpwstr>
  </property>
</Properties>
</file>