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86B"/>
    <a:srgbClr val="1F88C8"/>
    <a:srgbClr val="78F8FF"/>
    <a:srgbClr val="8EABDE"/>
    <a:srgbClr val="8FACE1"/>
    <a:srgbClr val="F50736"/>
    <a:srgbClr val="5DD8F2"/>
    <a:srgbClr val="A4D329"/>
    <a:srgbClr val="C0F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>
      <p:cViewPr varScale="1">
        <p:scale>
          <a:sx n="64" d="100"/>
          <a:sy n="64" d="100"/>
        </p:scale>
        <p:origin x="101" y="355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2"/>
          <p:cNvSpPr>
            <a:spLocks noChangeArrowheads="1"/>
          </p:cNvSpPr>
          <p:nvPr userDrawn="1"/>
        </p:nvSpPr>
        <p:spPr bwMode="auto">
          <a:xfrm>
            <a:off x="0" y="-656"/>
            <a:ext cx="12192000" cy="151919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gray">
          <a:xfrm>
            <a:off x="6096000" y="6162677"/>
            <a:ext cx="5442040" cy="50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2019-2020 Lt. Governor Training</a:t>
            </a:r>
            <a:r>
              <a:rPr lang="en-US" sz="1200" b="1" baseline="0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Conference</a:t>
            </a:r>
            <a:endParaRPr lang="en-US" sz="12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chemeClr val="accent6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Ignite Your Passion</a:t>
            </a:r>
            <a:endParaRPr lang="en-US" sz="1200" b="1" dirty="0">
              <a:solidFill>
                <a:schemeClr val="accent6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319236" y="6400802"/>
            <a:ext cx="5235979" cy="16167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15" y="6063931"/>
            <a:ext cx="2911028" cy="705039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chemeClr val="accent2"/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0">
                <a:schemeClr val="accent2"/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gray">
          <a:xfrm>
            <a:off x="6109395" y="6162677"/>
            <a:ext cx="5442040" cy="50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 defTabSz="801688">
              <a:spcAft>
                <a:spcPts val="1000"/>
              </a:spcAft>
            </a:pP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2019-2020 </a:t>
            </a:r>
            <a:r>
              <a:rPr lang="en-US" sz="1200" b="1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Lt. Governor Training</a:t>
            </a:r>
            <a:r>
              <a:rPr lang="en-US" sz="1200" b="1" baseline="0" dirty="0" smtClean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Conference</a:t>
            </a:r>
            <a:endParaRPr lang="en-US" sz="1200" b="1" dirty="0" smtClean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 smtClean="0">
                <a:solidFill>
                  <a:schemeClr val="accent2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Ignite Your Passion</a:t>
            </a:r>
            <a:endParaRPr lang="en-US" sz="1200" b="1" dirty="0">
              <a:solidFill>
                <a:schemeClr val="accent2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315456" y="6400801"/>
            <a:ext cx="5235979" cy="16167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315" y="6063931"/>
            <a:ext cx="2911028" cy="7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Calibri Light</vt:lpstr>
      <vt:lpstr>Georgia</vt:lpstr>
      <vt:lpstr>Verdana</vt:lpstr>
      <vt:lpstr>TS101875474</vt:lpstr>
      <vt:lpstr>Custom Design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 Krider</cp:lastModifiedBy>
  <cp:revision>60</cp:revision>
  <dcterms:created xsi:type="dcterms:W3CDTF">2013-05-17T05:28:35Z</dcterms:created>
  <dcterms:modified xsi:type="dcterms:W3CDTF">2019-05-10T18:11:22Z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