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947" r:id="rId3"/>
  </p:sldMasterIdLst>
  <p:notesMasterIdLst>
    <p:notesMasterId r:id="rId6"/>
  </p:notesMasterIdLst>
  <p:sldIdLst>
    <p:sldId id="332" r:id="rId4"/>
    <p:sldId id="331" r:id="rId5"/>
  </p:sldIdLst>
  <p:sldSz cx="12192000" cy="6858000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 userDrawn="1">
          <p15:clr>
            <a:srgbClr val="A4A3A4"/>
          </p15:clr>
        </p15:guide>
        <p15:guide id="2" pos="7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834"/>
    <a:srgbClr val="00386B"/>
    <a:srgbClr val="E8690A"/>
    <a:srgbClr val="C55A11"/>
    <a:srgbClr val="C55A07"/>
    <a:srgbClr val="C88805"/>
    <a:srgbClr val="EB701D"/>
    <a:srgbClr val="000000"/>
    <a:srgbClr val="1F88C8"/>
    <a:srgbClr val="78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 snapToGrid="0">
      <p:cViewPr varScale="1">
        <p:scale>
          <a:sx n="62" d="100"/>
          <a:sy n="62" d="100"/>
        </p:scale>
        <p:origin x="86" y="317"/>
      </p:cViewPr>
      <p:guideLst>
        <p:guide orient="horz" pos="3728"/>
        <p:guide pos="7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02ECB-CB3C-4E45-831A-AC53467259D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A3D64-3BE3-4245-9DB7-60A212851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bg>
      <p:bgPr>
        <a:gradFill flip="none" rotWithShape="1">
          <a:gsLst>
            <a:gs pos="33000">
              <a:schemeClr val="bg1">
                <a:lumMod val="85000"/>
                <a:lumOff val="1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609600" y="1793176"/>
            <a:ext cx="10972800" cy="43329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845729" y="477160"/>
            <a:ext cx="8091496" cy="563563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7248699" y="6435264"/>
            <a:ext cx="3648966" cy="1"/>
          </a:xfrm>
          <a:prstGeom prst="line">
            <a:avLst/>
          </a:prstGeom>
          <a:ln>
            <a:solidFill>
              <a:srgbClr val="C55A1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 userDrawn="1"/>
        </p:nvSpPr>
        <p:spPr bwMode="gray">
          <a:xfrm>
            <a:off x="5744107" y="6130113"/>
            <a:ext cx="5153974" cy="61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2020 Mid-Year Education Conference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 smtClean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 smtClean="0">
                <a:solidFill>
                  <a:srgbClr val="C55A1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Ignite Your Passion</a:t>
            </a:r>
            <a:endParaRPr lang="en-US" sz="1200" b="1" dirty="0">
              <a:solidFill>
                <a:srgbClr val="C55A1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478" y="5202824"/>
            <a:ext cx="995773" cy="1593236"/>
          </a:xfrm>
          <a:prstGeom prst="rect">
            <a:avLst/>
          </a:prstGeom>
        </p:spPr>
      </p:pic>
      <p:pic>
        <p:nvPicPr>
          <p:cNvPr id="11" name="Picture 10" descr="KI logo and Wordmark.jpg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6188369"/>
            <a:ext cx="2540508" cy="457200"/>
          </a:xfrm>
          <a:prstGeom prst="rect">
            <a:avLst/>
          </a:prstGeom>
        </p:spPr>
      </p:pic>
      <p:sp>
        <p:nvSpPr>
          <p:cNvPr id="12" name="Rektangel 3"/>
          <p:cNvSpPr>
            <a:spLocks noChangeArrowheads="1"/>
          </p:cNvSpPr>
          <p:nvPr userDrawn="1"/>
        </p:nvSpPr>
        <p:spPr bwMode="auto">
          <a:xfrm>
            <a:off x="-1" y="1262839"/>
            <a:ext cx="12192000" cy="468133"/>
          </a:xfrm>
          <a:prstGeom prst="rect">
            <a:avLst/>
          </a:prstGeom>
          <a:gradFill flip="none" rotWithShape="1">
            <a:gsLst>
              <a:gs pos="39000">
                <a:srgbClr val="2C5982"/>
              </a:gs>
              <a:gs pos="97000">
                <a:srgbClr val="7490A9"/>
              </a:gs>
              <a:gs pos="100000">
                <a:schemeClr val="accent1">
                  <a:lumMod val="97000"/>
                  <a:lumOff val="3000"/>
                </a:schemeClr>
              </a:gs>
              <a:gs pos="0">
                <a:srgbClr val="00386B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3" name="Rektangel 2"/>
          <p:cNvSpPr>
            <a:spLocks noChangeArrowheads="1"/>
          </p:cNvSpPr>
          <p:nvPr userDrawn="1"/>
        </p:nvSpPr>
        <p:spPr bwMode="auto">
          <a:xfrm>
            <a:off x="-2" y="1"/>
            <a:ext cx="12192001" cy="126283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47000">
                <a:srgbClr val="F88834"/>
              </a:gs>
              <a:gs pos="100000">
                <a:srgbClr val="F88834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27000">
                <a:srgbClr val="F88834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gradFill flip="none" rotWithShape="1">
            <a:gsLst>
              <a:gs pos="0">
                <a:schemeClr val="accent2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315456" y="6376737"/>
            <a:ext cx="5235979" cy="16167"/>
          </a:xfrm>
          <a:prstGeom prst="line">
            <a:avLst/>
          </a:prstGeom>
          <a:noFill/>
          <a:ln w="25400" cap="flat" cmpd="sng" algn="ctr">
            <a:solidFill>
              <a:srgbClr val="C55A1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7" name="Picture 6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0168" y="6162677"/>
            <a:ext cx="2540508" cy="457200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gray">
          <a:xfrm>
            <a:off x="6397461" y="5806667"/>
            <a:ext cx="5153974" cy="11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2020 Mid-Year Education Conference</a:t>
            </a:r>
            <a:endParaRPr lang="en-US" sz="1200" b="1" dirty="0" smtClean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 smtClean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Ignite Your Passion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17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887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6" r:id="rId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E242-277F-4517-B809-D27CB305A31C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ECF9-4DAE-4238-B0D6-10FDE23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0" r:id="rId2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 flip="none" rotWithShape="1">
            <a:lin ang="2700000" scaled="1"/>
            <a:tileRect/>
          </a:gradFill>
          <a:effectLst>
            <a:innerShdw blurRad="63500" dist="50800" dir="2700000">
              <a:schemeClr val="bg1">
                <a:alpha val="50000"/>
              </a:scheme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F88834"/>
              </a:gs>
              <a:gs pos="47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13500000">
              <a:schemeClr val="bg1">
                <a:alpha val="50000"/>
              </a:schemeClr>
            </a:innerShdw>
          </a:effectLst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267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693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647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Calibri Light</vt:lpstr>
      <vt:lpstr>Georgia</vt:lpstr>
      <vt:lpstr>Verdana</vt:lpstr>
      <vt:lpstr>TS101875474</vt:lpstr>
      <vt:lpstr>Custom Design</vt:lpstr>
      <vt:lpstr>Click to edit Master title style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Trina Krider</cp:lastModifiedBy>
  <cp:revision>67</cp:revision>
  <dcterms:created xsi:type="dcterms:W3CDTF">2013-05-17T05:28:35Z</dcterms:created>
  <dcterms:modified xsi:type="dcterms:W3CDTF">2020-02-03T18:02:25Z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