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  <p:sldMasterId id="2147483947" r:id="rId3"/>
  </p:sldMasterIdLst>
  <p:notesMasterIdLst>
    <p:notesMasterId r:id="rId6"/>
  </p:notesMasterIdLst>
  <p:sldIdLst>
    <p:sldId id="332" r:id="rId4"/>
    <p:sldId id="331" r:id="rId5"/>
  </p:sldIdLst>
  <p:sldSz cx="12192000" cy="6858000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28" userDrawn="1">
          <p15:clr>
            <a:srgbClr val="A4A3A4"/>
          </p15:clr>
        </p15:guide>
        <p15:guide id="2" pos="73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86B"/>
    <a:srgbClr val="F88834"/>
    <a:srgbClr val="E8690A"/>
    <a:srgbClr val="C55A11"/>
    <a:srgbClr val="C55A07"/>
    <a:srgbClr val="C88805"/>
    <a:srgbClr val="EB701D"/>
    <a:srgbClr val="000000"/>
    <a:srgbClr val="1F88C8"/>
    <a:srgbClr val="78F8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9" autoAdjust="0"/>
    <p:restoredTop sz="94671" autoAdjust="0"/>
  </p:normalViewPr>
  <p:slideViewPr>
    <p:cSldViewPr snapToGrid="0">
      <p:cViewPr varScale="1">
        <p:scale>
          <a:sx n="79" d="100"/>
          <a:sy n="79" d="100"/>
        </p:scale>
        <p:origin x="-360" y="-96"/>
      </p:cViewPr>
      <p:guideLst>
        <p:guide orient="horz" pos="3728"/>
        <p:guide pos="7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02ECB-CB3C-4E45-831A-AC53467259D4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A3D64-3BE3-4245-9DB7-60A21285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56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bg>
      <p:bgPr>
        <a:gradFill flip="none" rotWithShape="1">
          <a:gsLst>
            <a:gs pos="33000">
              <a:schemeClr val="bg1">
                <a:lumMod val="85000"/>
                <a:lumOff val="15000"/>
              </a:schemeClr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 userDrawn="1">
            <p:ph idx="1"/>
          </p:nvPr>
        </p:nvSpPr>
        <p:spPr>
          <a:xfrm>
            <a:off x="609600" y="1793176"/>
            <a:ext cx="10972800" cy="433298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2pPr>
            <a:lvl3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3pPr>
            <a:lvl4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4pPr>
            <a:lvl5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 userDrawn="1">
            <p:ph type="title"/>
          </p:nvPr>
        </p:nvSpPr>
        <p:spPr>
          <a:xfrm>
            <a:off x="845729" y="477160"/>
            <a:ext cx="8091496" cy="563563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a-DK" dirty="0"/>
          </a:p>
        </p:txBody>
      </p:sp>
      <p:sp>
        <p:nvSpPr>
          <p:cNvPr id="14" name="Rektangel 2">
            <a:extLst>
              <a:ext uri="{FF2B5EF4-FFF2-40B4-BE49-F238E27FC236}">
                <a16:creationId xmlns:a16="http://schemas.microsoft.com/office/drawing/2014/main" xmlns="" id="{986F051B-D33E-4BFD-83F3-A0814366B1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655"/>
            <a:ext cx="12192000" cy="1227600"/>
          </a:xfrm>
          <a:prstGeom prst="rect">
            <a:avLst/>
          </a:pr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5" name="Rektangel 3">
            <a:extLst>
              <a:ext uri="{FF2B5EF4-FFF2-40B4-BE49-F238E27FC236}">
                <a16:creationId xmlns:a16="http://schemas.microsoft.com/office/drawing/2014/main" xmlns="" id="{7BA15871-2439-4668-9991-E87F425D55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" y="1139489"/>
            <a:ext cx="12191999" cy="355600"/>
          </a:xfrm>
          <a:prstGeom prst="rect">
            <a:avLst/>
          </a:pr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5EC36C71-62FD-4354-86DA-49ABF93719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374" y="6126164"/>
            <a:ext cx="2286826" cy="680013"/>
          </a:xfrm>
          <a:prstGeom prst="rect">
            <a:avLst/>
          </a:prstGeom>
        </p:spPr>
      </p:pic>
      <p:sp>
        <p:nvSpPr>
          <p:cNvPr id="17" name="Rectangle 4">
            <a:extLst>
              <a:ext uri="{FF2B5EF4-FFF2-40B4-BE49-F238E27FC236}">
                <a16:creationId xmlns:a16="http://schemas.microsoft.com/office/drawing/2014/main" xmlns="" id="{04DF63D6-D3B2-481A-927B-F6AD72731A75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6843922" y="6424252"/>
            <a:ext cx="4738478" cy="40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>
              <a:spcAft>
                <a:spcPts val="1000"/>
              </a:spcAft>
            </a:pPr>
            <a:r>
              <a:rPr lang="en-US" sz="1200" b="1" dirty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2020-2021 Cal-Nev-Ha </a:t>
            </a:r>
            <a:br>
              <a:rPr lang="en-US" sz="1200" b="1" dirty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200" b="1" dirty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Lieutenant Governor Training</a:t>
            </a:r>
          </a:p>
          <a:p>
            <a:pPr algn="r" defTabSz="801688"/>
            <a:endParaRPr lang="en-US" sz="1200" b="1" dirty="0">
              <a:solidFill>
                <a:srgbClr val="00386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83FD920F-A766-4B9F-AA9D-162BA088F292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19874" y="0"/>
            <a:ext cx="1355558" cy="109487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gradFill flip="none" rotWithShape="1">
            <a:gsLst>
              <a:gs pos="100000">
                <a:srgbClr val="00386B"/>
              </a:gs>
              <a:gs pos="100000">
                <a:srgbClr val="F88834"/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gradFill flip="none" rotWithShape="1">
            <a:gsLst>
              <a:gs pos="100000">
                <a:srgbClr val="00386B"/>
              </a:gs>
              <a:gs pos="100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DA05884-E234-4788-B6AF-15CB190240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374" y="6126164"/>
            <a:ext cx="2286826" cy="680013"/>
          </a:xfrm>
          <a:prstGeom prst="rect">
            <a:avLst/>
          </a:pr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xmlns="" id="{94B4878A-4F29-44D4-B1A3-EEE66F10869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6843922" y="6424252"/>
            <a:ext cx="4738478" cy="40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>
              <a:spcAft>
                <a:spcPts val="1000"/>
              </a:spcAft>
            </a:pPr>
            <a:r>
              <a:rPr lang="en-US" sz="1200" b="1" dirty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2020-2021 Cal-Nev-Ha </a:t>
            </a:r>
            <a:br>
              <a:rPr lang="en-US" sz="1200" b="1" dirty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200" b="1" dirty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Lieutenant Governor Training</a:t>
            </a:r>
          </a:p>
          <a:p>
            <a:pPr algn="r" defTabSz="801688"/>
            <a:endParaRPr lang="en-US" sz="1200" b="1" dirty="0">
              <a:solidFill>
                <a:srgbClr val="00386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117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779788751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6" r:id="rId1"/>
  </p:sldLayoutIdLst>
  <p:transition spd="slow">
    <p:cover/>
  </p:transition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FE242-277F-4517-B809-D27CB305A31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ECF9-4DAE-4238-B0D6-10FDE2356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028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50" r:id="rId2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gradFill flip="none" rotWithShape="1">
            <a:lin ang="2700000" scaled="1"/>
            <a:tileRect/>
          </a:gradFill>
          <a:effectLst>
            <a:innerShdw blurRad="63500" dist="50800" dir="2700000">
              <a:schemeClr val="bg1">
                <a:alpha val="50000"/>
              </a:schemeClr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100000">
                <a:srgbClr val="00386B"/>
              </a:gs>
              <a:gs pos="100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 dir="13500000">
              <a:schemeClr val="bg1">
                <a:alpha val="50000"/>
              </a:schemeClr>
            </a:innerShdw>
          </a:effectLst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82672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8669331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S101875474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1">
      <a:dk1>
        <a:srgbClr val="003974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626E48-2633-4046-AC88-6732CA3FC9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666</TotalTime>
  <Words>6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TS101875474</vt:lpstr>
      <vt:lpstr>Custom Design</vt:lpstr>
      <vt:lpstr>Click to edit Master title style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Chaves</dc:creator>
  <cp:lastModifiedBy>Gary</cp:lastModifiedBy>
  <cp:revision>69</cp:revision>
  <dcterms:created xsi:type="dcterms:W3CDTF">2013-05-17T05:28:35Z</dcterms:created>
  <dcterms:modified xsi:type="dcterms:W3CDTF">2020-05-05T23:19:08Z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TC018754749991</vt:lpwstr>
  </property>
</Properties>
</file>