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2"/>
    <p:sldMasterId id="2147483947" r:id="rId3"/>
  </p:sldMasterIdLst>
  <p:notesMasterIdLst>
    <p:notesMasterId r:id="rId6"/>
  </p:notesMasterIdLst>
  <p:sldIdLst>
    <p:sldId id="332" r:id="rId4"/>
    <p:sldId id="331" r:id="rId5"/>
  </p:sldIdLst>
  <p:sldSz cx="12192000" cy="6858000"/>
  <p:notesSz cx="6858000" cy="9144000"/>
  <p:defaultTextStyle>
    <a:defPPr>
      <a:defRPr lang="da-DK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728" userDrawn="1">
          <p15:clr>
            <a:srgbClr val="A4A3A4"/>
          </p15:clr>
        </p15:guide>
        <p15:guide id="2" pos="738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386B"/>
    <a:srgbClr val="F88834"/>
    <a:srgbClr val="E8690A"/>
    <a:srgbClr val="C55A11"/>
    <a:srgbClr val="C55A07"/>
    <a:srgbClr val="C88805"/>
    <a:srgbClr val="EB701D"/>
    <a:srgbClr val="000000"/>
    <a:srgbClr val="1F88C8"/>
    <a:srgbClr val="78F8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19" autoAdjust="0"/>
    <p:restoredTop sz="94671" autoAdjust="0"/>
  </p:normalViewPr>
  <p:slideViewPr>
    <p:cSldViewPr snapToGrid="0">
      <p:cViewPr varScale="1">
        <p:scale>
          <a:sx n="79" d="100"/>
          <a:sy n="79" d="100"/>
        </p:scale>
        <p:origin x="-360" y="-96"/>
      </p:cViewPr>
      <p:guideLst>
        <p:guide orient="horz" pos="3728"/>
        <p:guide pos="738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2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302ECB-CB3C-4E45-831A-AC53467259D4}" type="datetimeFigureOut">
              <a:rPr lang="en-US" smtClean="0"/>
              <a:pPr/>
              <a:t>5/5/2020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FA3D64-3BE3-4245-9DB7-60A2128519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40560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bg>
      <p:bgPr>
        <a:gradFill flip="none" rotWithShape="1">
          <a:gsLst>
            <a:gs pos="33000">
              <a:schemeClr val="bg1">
                <a:lumMod val="85000"/>
                <a:lumOff val="15000"/>
              </a:schemeClr>
            </a:gs>
            <a:gs pos="34000">
              <a:schemeClr val="bg2">
                <a:alpha val="49000"/>
              </a:schemeClr>
            </a:gs>
            <a:gs pos="68000">
              <a:schemeClr val="bg1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 userDrawn="1">
            <p:ph idx="1"/>
          </p:nvPr>
        </p:nvSpPr>
        <p:spPr>
          <a:xfrm>
            <a:off x="609600" y="1793176"/>
            <a:ext cx="10972800" cy="433298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Arial" pitchFamily="34" charset="0"/>
              </a:defRPr>
            </a:lvl1pPr>
            <a:lvl2pPr>
              <a:defRPr>
                <a:solidFill>
                  <a:srgbClr val="000000"/>
                </a:solidFill>
                <a:latin typeface="Georgia" panose="02040502050405020303" pitchFamily="18" charset="0"/>
              </a:defRPr>
            </a:lvl2pPr>
            <a:lvl3pPr>
              <a:defRPr>
                <a:solidFill>
                  <a:srgbClr val="000000"/>
                </a:solidFill>
                <a:latin typeface="Georgia" panose="02040502050405020303" pitchFamily="18" charset="0"/>
              </a:defRPr>
            </a:lvl3pPr>
            <a:lvl4pPr>
              <a:defRPr>
                <a:solidFill>
                  <a:srgbClr val="000000"/>
                </a:solidFill>
                <a:latin typeface="Georgia" panose="02040502050405020303" pitchFamily="18" charset="0"/>
              </a:defRPr>
            </a:lvl4pPr>
            <a:lvl5pPr>
              <a:defRPr>
                <a:solidFill>
                  <a:srgbClr val="000000"/>
                </a:solidFill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a-DK" dirty="0"/>
          </a:p>
        </p:txBody>
      </p:sp>
      <p:sp>
        <p:nvSpPr>
          <p:cNvPr id="10" name="Titel 1"/>
          <p:cNvSpPr>
            <a:spLocks noGrp="1"/>
          </p:cNvSpPr>
          <p:nvPr userDrawn="1">
            <p:ph type="title"/>
          </p:nvPr>
        </p:nvSpPr>
        <p:spPr>
          <a:xfrm>
            <a:off x="845729" y="477160"/>
            <a:ext cx="8091496" cy="563563"/>
          </a:xfrm>
          <a:prstGeom prst="rect">
            <a:avLst/>
          </a:prstGeom>
        </p:spPr>
        <p:txBody>
          <a:bodyPr/>
          <a:lstStyle>
            <a:lvl1pPr algn="l">
              <a:defRPr sz="3200">
                <a:latin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da-DK" dirty="0"/>
          </a:p>
        </p:txBody>
      </p:sp>
      <p:sp>
        <p:nvSpPr>
          <p:cNvPr id="14" name="Rektangel 2">
            <a:extLst>
              <a:ext uri="{FF2B5EF4-FFF2-40B4-BE49-F238E27FC236}">
                <a16:creationId xmlns:a16="http://schemas.microsoft.com/office/drawing/2014/main" xmlns="" id="{986F051B-D33E-4BFD-83F3-A0814366B1B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655"/>
            <a:ext cx="12192000" cy="1227600"/>
          </a:xfrm>
          <a:prstGeom prst="rect">
            <a:avLst/>
          </a:prstGeom>
          <a:gradFill flip="none" rotWithShape="1">
            <a:gsLst>
              <a:gs pos="21000">
                <a:srgbClr val="7DC8DF"/>
              </a:gs>
              <a:gs pos="100000">
                <a:srgbClr val="6699FF"/>
              </a:gs>
            </a:gsLst>
            <a:lin ang="540000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indent="-342900" algn="ctr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da-DK" sz="1600" b="1" kern="0" noProof="1">
              <a:solidFill>
                <a:srgbClr val="FFFFFF"/>
              </a:solidFill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15" name="Rektangel 3">
            <a:extLst>
              <a:ext uri="{FF2B5EF4-FFF2-40B4-BE49-F238E27FC236}">
                <a16:creationId xmlns:a16="http://schemas.microsoft.com/office/drawing/2014/main" xmlns="" id="{7BA15871-2439-4668-9991-E87F425D558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" y="1139489"/>
            <a:ext cx="12191999" cy="355600"/>
          </a:xfrm>
          <a:prstGeom prst="rect">
            <a:avLst/>
          </a:prstGeom>
          <a:gradFill rotWithShape="1">
            <a:gsLst>
              <a:gs pos="0">
                <a:srgbClr val="002060"/>
              </a:gs>
              <a:gs pos="100000">
                <a:srgbClr val="1F88C8"/>
              </a:gs>
            </a:gsLst>
            <a:lin ang="1620000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indent="-342900" algn="ctr" defTabSz="9144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da-DK" sz="1400" b="1" kern="0" noProof="1">
              <a:solidFill>
                <a:sysClr val="window" lastClr="FFFFFF"/>
              </a:solidFill>
              <a:latin typeface="Arial" pitchFamily="34" charset="0"/>
              <a:ea typeface="ＭＳ Ｐゴシック" pitchFamily="-97" charset="-128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xmlns="" id="{5EC36C71-62FD-4354-86DA-49ABF937196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6374" y="6126164"/>
            <a:ext cx="2286826" cy="680013"/>
          </a:xfrm>
          <a:prstGeom prst="rect">
            <a:avLst/>
          </a:prstGeom>
        </p:spPr>
      </p:pic>
      <p:sp>
        <p:nvSpPr>
          <p:cNvPr id="17" name="Rectangle 4">
            <a:extLst>
              <a:ext uri="{FF2B5EF4-FFF2-40B4-BE49-F238E27FC236}">
                <a16:creationId xmlns:a16="http://schemas.microsoft.com/office/drawing/2014/main" xmlns="" id="{04DF63D6-D3B2-481A-927B-F6AD72731A75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6843922" y="6424252"/>
            <a:ext cx="4738478" cy="4058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r" defTabSz="801688">
              <a:spcAft>
                <a:spcPts val="1000"/>
              </a:spcAft>
            </a:pPr>
            <a:r>
              <a:rPr lang="en-US" sz="1200" b="1" dirty="0">
                <a:solidFill>
                  <a:srgbClr val="00386B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2020-2021 Cal-Nev-Ha </a:t>
            </a:r>
            <a:br>
              <a:rPr lang="en-US" sz="1200" b="1" dirty="0">
                <a:solidFill>
                  <a:srgbClr val="00386B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1200" b="1" dirty="0">
                <a:solidFill>
                  <a:srgbClr val="00386B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Lieutenant Governor Training</a:t>
            </a:r>
          </a:p>
          <a:p>
            <a:pPr algn="r" defTabSz="801688"/>
            <a:endParaRPr lang="en-US" sz="1200" b="1" dirty="0">
              <a:solidFill>
                <a:srgbClr val="00386B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xmlns="" id="{83FD920F-A766-4B9F-AA9D-162BA088F292}"/>
              </a:ext>
            </a:extLst>
          </p:cNvPr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619874" y="0"/>
            <a:ext cx="1355558" cy="109487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gradFill flip="none" rotWithShape="1">
            <a:gsLst>
              <a:gs pos="100000">
                <a:srgbClr val="00386B"/>
              </a:gs>
              <a:gs pos="100000">
                <a:srgbClr val="F88834"/>
              </a:gs>
              <a:gs pos="100000">
                <a:schemeClr val="accent2">
                  <a:shade val="100000"/>
                  <a:satMod val="115000"/>
                </a:schemeClr>
              </a:gs>
            </a:gsLst>
            <a:lin ang="16200000" scaled="1"/>
            <a:tileRect/>
          </a:gra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gradFill flip="none" rotWithShape="1">
            <a:gsLst>
              <a:gs pos="100000">
                <a:srgbClr val="00386B"/>
              </a:gs>
              <a:gs pos="100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5DA05884-E234-4788-B6AF-15CB190240B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6374" y="6126164"/>
            <a:ext cx="2286826" cy="680013"/>
          </a:xfrm>
          <a:prstGeom prst="rect">
            <a:avLst/>
          </a:prstGeom>
        </p:spPr>
      </p:pic>
      <p:sp>
        <p:nvSpPr>
          <p:cNvPr id="13" name="Rectangle 4">
            <a:extLst>
              <a:ext uri="{FF2B5EF4-FFF2-40B4-BE49-F238E27FC236}">
                <a16:creationId xmlns:a16="http://schemas.microsoft.com/office/drawing/2014/main" xmlns="" id="{94B4878A-4F29-44D4-B1A3-EEE66F10869A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6843922" y="6424252"/>
            <a:ext cx="4738478" cy="4058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r" defTabSz="801688">
              <a:spcAft>
                <a:spcPts val="1000"/>
              </a:spcAft>
            </a:pPr>
            <a:r>
              <a:rPr lang="en-US" sz="1200" b="1" dirty="0">
                <a:solidFill>
                  <a:srgbClr val="00386B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2020-2021 Cal-Nev-Ha </a:t>
            </a:r>
            <a:br>
              <a:rPr lang="en-US" sz="1200" b="1" dirty="0">
                <a:solidFill>
                  <a:srgbClr val="00386B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1200" b="1" dirty="0">
                <a:solidFill>
                  <a:srgbClr val="00386B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Lieutenant Governor Training</a:t>
            </a:r>
          </a:p>
          <a:p>
            <a:pPr algn="r" defTabSz="801688"/>
            <a:endParaRPr lang="en-US" sz="1200" b="1" dirty="0">
              <a:solidFill>
                <a:srgbClr val="00386B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941179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779788751"/>
      </p:ext>
    </p:extLst>
  </p:cSld>
  <p:clrMapOvr>
    <a:masterClrMapping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3000">
              <a:schemeClr val="bg1"/>
            </a:gs>
            <a:gs pos="34000">
              <a:schemeClr val="bg2">
                <a:alpha val="49000"/>
              </a:schemeClr>
            </a:gs>
            <a:gs pos="68000">
              <a:schemeClr val="bg1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dk1" tx1="lt1" bg2="dk2" tx2="lt2" accent1="accent1" accent2="accent2" accent3="accent3" accent4="accent4" accent5="accent5" accent6="accent6" hlink="hlink" folHlink="folHlink"/>
  <p:sldLayoutIdLst>
    <p:sldLayoutId id="2147483946" r:id="rId1"/>
  </p:sldLayoutIdLst>
  <p:transition spd="slow">
    <p:cover/>
  </p:transition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 Narrow"/>
          <a:ea typeface="ＭＳ Ｐゴシック" pitchFamily="-97" charset="-128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3FE242-277F-4517-B809-D27CB305A31C}" type="datetimeFigureOut">
              <a:rPr lang="en-US" smtClean="0"/>
              <a:pPr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5BECF9-4DAE-4238-B0D6-10FDE23568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00284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8" r:id="rId1"/>
    <p:sldLayoutId id="2147483950" r:id="rId2"/>
  </p:sldLayoutIdLst>
  <p:transition spd="slow">
    <p:cover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gradFill flip="none" rotWithShape="1">
            <a:lin ang="2700000" scaled="1"/>
            <a:tileRect/>
          </a:gradFill>
          <a:effectLst>
            <a:innerShdw blurRad="63500" dist="50800" dir="2700000">
              <a:schemeClr val="bg1">
                <a:alpha val="50000"/>
              </a:schemeClr>
            </a:innerShdw>
          </a:effectLst>
        </p:spPr>
        <p:txBody>
          <a:bodyPr/>
          <a:lstStyle/>
          <a:p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gradFill flip="none" rotWithShape="1">
            <a:gsLst>
              <a:gs pos="100000">
                <a:srgbClr val="00386B"/>
              </a:gs>
              <a:gs pos="100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innerShdw blurRad="63500" dist="50800" dir="13500000">
              <a:schemeClr val="bg1">
                <a:alpha val="50000"/>
              </a:schemeClr>
            </a:innerShdw>
          </a:effectLst>
        </p:spPr>
        <p:txBody>
          <a:bodyPr anchor="b"/>
          <a:lstStyle>
            <a:lvl1pPr algn="ctr">
              <a:defRPr sz="45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41682672"/>
      </p:ext>
    </p:extLst>
  </p:cSld>
  <p:clrMapOvr>
    <a:masterClrMapping/>
  </p:clrMapOvr>
  <p:transition spd="slow">
    <p:cov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58669331"/>
      </p:ext>
    </p:extLst>
  </p:cSld>
  <p:clrMapOvr>
    <a:masterClrMapping/>
  </p:clrMapOvr>
  <p:transition spd="slow">
    <p:cover/>
  </p:transition>
</p:sld>
</file>

<file path=ppt/theme/theme1.xml><?xml version="1.0" encoding="utf-8"?>
<a:theme xmlns:a="http://schemas.openxmlformats.org/drawingml/2006/main" name="TS101875474">
  <a:themeElements>
    <a:clrScheme name="Brugerdefineret 6">
      <a:dk1>
        <a:srgbClr val="FFFCF9"/>
      </a:dk1>
      <a:lt1>
        <a:sysClr val="window" lastClr="FFFFFF"/>
      </a:lt1>
      <a:dk2>
        <a:srgbClr val="D7D8D9"/>
      </a:dk2>
      <a:lt2>
        <a:srgbClr val="FFFFFF"/>
      </a:lt2>
      <a:accent1>
        <a:srgbClr val="E6E6E6"/>
      </a:accent1>
      <a:accent2>
        <a:srgbClr val="F9AF18"/>
      </a:accent2>
      <a:accent3>
        <a:srgbClr val="78C5DD"/>
      </a:accent3>
      <a:accent4>
        <a:srgbClr val="0081BE"/>
      </a:accent4>
      <a:accent5>
        <a:srgbClr val="FAB900"/>
      </a:accent5>
      <a:accent6>
        <a:srgbClr val="E7711C"/>
      </a:accent6>
      <a:hlink>
        <a:srgbClr val="7EB220"/>
      </a:hlink>
      <a:folHlink>
        <a:srgbClr val="7EB22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Custom 1">
      <a:dk1>
        <a:srgbClr val="003974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39626E48-2633-4046-AC88-6732CA3FC91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666</TotalTime>
  <Words>6</Words>
  <Application>Microsoft Office PowerPoint</Application>
  <PresentationFormat>Custom</PresentationFormat>
  <Paragraphs>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TS101875474</vt:lpstr>
      <vt:lpstr>Custom Design</vt:lpstr>
      <vt:lpstr>Click to edit Master title style</vt:lpstr>
      <vt:lpstr>Slide 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Jennifer Chaves</dc:creator>
  <cp:lastModifiedBy>Gary</cp:lastModifiedBy>
  <cp:revision>69</cp:revision>
  <dcterms:created xsi:type="dcterms:W3CDTF">2013-05-17T05:28:35Z</dcterms:created>
  <dcterms:modified xsi:type="dcterms:W3CDTF">2020-05-05T23:19:08Z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TC018754749991</vt:lpwstr>
  </property>
</Properties>
</file>