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  <p:sldMasterId id="2147483947" r:id="rId3"/>
  </p:sldMasterIdLst>
  <p:notesMasterIdLst>
    <p:notesMasterId r:id="rId6"/>
  </p:notesMasterIdLst>
  <p:sldIdLst>
    <p:sldId id="332" r:id="rId4"/>
    <p:sldId id="331" r:id="rId5"/>
  </p:sldIdLst>
  <p:sldSz cx="12192000" cy="6858000"/>
  <p:notesSz cx="6858000" cy="9144000"/>
  <p:defaultTextStyle>
    <a:defPPr>
      <a:defRPr lang="da-DK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8" userDrawn="1">
          <p15:clr>
            <a:srgbClr val="A4A3A4"/>
          </p15:clr>
        </p15:guide>
        <p15:guide id="2" pos="738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86B"/>
    <a:srgbClr val="F88834"/>
    <a:srgbClr val="E8690A"/>
    <a:srgbClr val="C55A11"/>
    <a:srgbClr val="C55A07"/>
    <a:srgbClr val="C88805"/>
    <a:srgbClr val="EB701D"/>
    <a:srgbClr val="000000"/>
    <a:srgbClr val="1F88C8"/>
    <a:srgbClr val="78F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 snapToGrid="0">
      <p:cViewPr varScale="1">
        <p:scale>
          <a:sx n="64" d="100"/>
          <a:sy n="64" d="100"/>
        </p:scale>
        <p:origin x="101" y="312"/>
      </p:cViewPr>
      <p:guideLst>
        <p:guide orient="horz" pos="3728"/>
        <p:guide pos="73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2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302ECB-CB3C-4E45-831A-AC53467259D4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FA3D64-3BE3-4245-9DB7-60A2128519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560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bg>
      <p:bgPr>
        <a:gradFill flip="none" rotWithShape="1">
          <a:gsLst>
            <a:gs pos="33000">
              <a:schemeClr val="bg1">
                <a:lumMod val="85000"/>
                <a:lumOff val="15000"/>
              </a:schemeClr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 userDrawn="1">
            <p:ph idx="1"/>
          </p:nvPr>
        </p:nvSpPr>
        <p:spPr>
          <a:xfrm>
            <a:off x="609600" y="1793176"/>
            <a:ext cx="10972800" cy="433298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Arial" pitchFamily="34" charset="0"/>
              </a:defRPr>
            </a:lvl1pPr>
            <a:lvl2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2pPr>
            <a:lvl3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3pPr>
            <a:lvl4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4pPr>
            <a:lvl5pPr>
              <a:defRPr>
                <a:solidFill>
                  <a:srgbClr val="000000"/>
                </a:solidFill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a-DK" dirty="0"/>
          </a:p>
        </p:txBody>
      </p:sp>
      <p:sp>
        <p:nvSpPr>
          <p:cNvPr id="10" name="Titel 1"/>
          <p:cNvSpPr>
            <a:spLocks noGrp="1"/>
          </p:cNvSpPr>
          <p:nvPr userDrawn="1">
            <p:ph type="title"/>
          </p:nvPr>
        </p:nvSpPr>
        <p:spPr>
          <a:xfrm>
            <a:off x="845729" y="477160"/>
            <a:ext cx="8091496" cy="563563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da-DK" dirty="0"/>
          </a:p>
        </p:txBody>
      </p:sp>
      <p:cxnSp>
        <p:nvCxnSpPr>
          <p:cNvPr id="21" name="Straight Connector 20"/>
          <p:cNvCxnSpPr/>
          <p:nvPr/>
        </p:nvCxnSpPr>
        <p:spPr>
          <a:xfrm flipH="1" flipV="1">
            <a:off x="7248699" y="6435264"/>
            <a:ext cx="3648966" cy="1"/>
          </a:xfrm>
          <a:prstGeom prst="line">
            <a:avLst/>
          </a:prstGeom>
          <a:ln>
            <a:solidFill>
              <a:srgbClr val="00386B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Rectangle 4"/>
          <p:cNvSpPr>
            <a:spLocks noChangeArrowheads="1"/>
          </p:cNvSpPr>
          <p:nvPr userDrawn="1"/>
        </p:nvSpPr>
        <p:spPr bwMode="gray">
          <a:xfrm>
            <a:off x="5744107" y="6130113"/>
            <a:ext cx="5153974" cy="61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2020 Cal-Nev-Ha District Education Conference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Kiwanis Next</a:t>
            </a:r>
          </a:p>
        </p:txBody>
      </p:sp>
      <p:pic>
        <p:nvPicPr>
          <p:cNvPr id="11" name="Picture 10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6188369"/>
            <a:ext cx="2540508" cy="457200"/>
          </a:xfrm>
          <a:prstGeom prst="rect">
            <a:avLst/>
          </a:prstGeom>
        </p:spPr>
      </p:pic>
      <p:sp>
        <p:nvSpPr>
          <p:cNvPr id="12" name="Rektangel 3"/>
          <p:cNvSpPr>
            <a:spLocks noChangeArrowheads="1"/>
          </p:cNvSpPr>
          <p:nvPr userDrawn="1"/>
        </p:nvSpPr>
        <p:spPr bwMode="auto">
          <a:xfrm>
            <a:off x="-1" y="1262839"/>
            <a:ext cx="12192000" cy="468133"/>
          </a:xfrm>
          <a:prstGeom prst="rect">
            <a:avLst/>
          </a:prstGeom>
          <a:gradFill flip="none" rotWithShape="1">
            <a:gsLst>
              <a:gs pos="39000">
                <a:srgbClr val="2C5982"/>
              </a:gs>
              <a:gs pos="97000">
                <a:srgbClr val="7490A9"/>
              </a:gs>
              <a:gs pos="100000">
                <a:schemeClr val="accent1">
                  <a:lumMod val="97000"/>
                  <a:lumOff val="3000"/>
                </a:schemeClr>
              </a:gs>
              <a:gs pos="0">
                <a:srgbClr val="00386B"/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/>
          <a:lstStyle/>
          <a:p>
            <a:pPr indent="-342900" algn="ctr" defTabSz="914400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400" b="1" kern="0" noProof="1">
              <a:solidFill>
                <a:sysClr val="window" lastClr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  <p:sp>
        <p:nvSpPr>
          <p:cNvPr id="13" name="Rektangel 2"/>
          <p:cNvSpPr>
            <a:spLocks noChangeArrowheads="1"/>
          </p:cNvSpPr>
          <p:nvPr userDrawn="1"/>
        </p:nvSpPr>
        <p:spPr bwMode="auto">
          <a:xfrm>
            <a:off x="-2" y="1"/>
            <a:ext cx="12192001" cy="1262838"/>
          </a:xfrm>
          <a:prstGeom prst="rect">
            <a:avLst/>
          </a:prstGeom>
          <a:gradFill flip="none" rotWithShape="1">
            <a:gsLst>
              <a:gs pos="0">
                <a:srgbClr val="00386B"/>
              </a:gs>
              <a:gs pos="47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indent="-342900" algn="ctr" fontAlgn="auto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endParaRPr lang="da-DK" sz="1600" b="1" kern="0" noProof="1">
              <a:solidFill>
                <a:srgbClr val="FFFFFF"/>
              </a:solidFill>
              <a:latin typeface="Arial" pitchFamily="34" charset="0"/>
              <a:ea typeface="ＭＳ Ｐゴシック" pitchFamily="-97" charset="-128"/>
            </a:endParaRPr>
          </a:p>
        </p:txBody>
      </p:sp>
    </p:spTree>
  </p:cSld>
  <p:clrMapOvr>
    <a:masterClrMapping/>
  </p:clrMapOvr>
  <p:transition spd="slow">
    <p:cov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gradFill flip="none" rotWithShape="1">
            <a:gsLst>
              <a:gs pos="0">
                <a:srgbClr val="00386B"/>
              </a:gs>
              <a:gs pos="27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0">
                <a:srgbClr val="00386B"/>
              </a:gs>
              <a:gs pos="48000">
                <a:srgbClr val="00386B"/>
              </a:gs>
              <a:gs pos="100000">
                <a:srgbClr val="00386B"/>
              </a:gs>
            </a:gsLst>
            <a:lin ang="16200000" scaled="1"/>
            <a:tileRect/>
          </a:gra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315456" y="6376737"/>
            <a:ext cx="5235979" cy="16167"/>
          </a:xfrm>
          <a:prstGeom prst="line">
            <a:avLst/>
          </a:prstGeom>
          <a:noFill/>
          <a:ln w="25400" cap="flat" cmpd="sng" algn="ctr">
            <a:solidFill>
              <a:srgbClr val="00386B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pic>
        <p:nvPicPr>
          <p:cNvPr id="7" name="Picture 6" descr="KI logo and Wordmark.jpg"/>
          <p:cNvPicPr>
            <a:picLocks noChangeAspect="1"/>
          </p:cNvPicPr>
          <p:nvPr userDrawn="1"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60168" y="6162677"/>
            <a:ext cx="2540508" cy="457200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 userDrawn="1"/>
        </p:nvSpPr>
        <p:spPr bwMode="gray">
          <a:xfrm>
            <a:off x="6397461" y="5806667"/>
            <a:ext cx="5153974" cy="119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2020 Cal-Nev-Ha District Convention</a:t>
            </a:r>
          </a:p>
          <a:p>
            <a:pPr marL="0" marR="0" lvl="0" indent="0" algn="r" defTabSz="8016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rgbClr val="00386B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r" defTabSz="801688"/>
            <a:r>
              <a:rPr lang="en-US" sz="1200" b="1" dirty="0">
                <a:solidFill>
                  <a:srgbClr val="00386B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Kiwanis Next</a:t>
            </a:r>
          </a:p>
        </p:txBody>
      </p:sp>
    </p:spTree>
    <p:extLst>
      <p:ext uri="{BB962C8B-B14F-4D97-AF65-F5344CB8AC3E}">
        <p14:creationId xmlns:p14="http://schemas.microsoft.com/office/powerpoint/2010/main" val="6941179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9788751"/>
      </p:ext>
    </p:extLst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3000">
              <a:schemeClr val="bg1"/>
            </a:gs>
            <a:gs pos="34000">
              <a:schemeClr val="bg2">
                <a:alpha val="49000"/>
              </a:schemeClr>
            </a:gs>
            <a:gs pos="68000">
              <a:schemeClr val="bg1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946" r:id="rId1"/>
  </p:sldLayoutIdLst>
  <p:transition spd="slow">
    <p:cover/>
  </p:transition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 Narrow"/>
          <a:ea typeface="ＭＳ Ｐゴシック" pitchFamily="-97" charset="-128"/>
          <a:cs typeface="+mj-cs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  <a:ea typeface="ＭＳ Ｐゴシック" pitchFamily="-9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 Narrow" pitchFamily="-97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 Narrow"/>
          <a:ea typeface="ＭＳ Ｐゴシック" pitchFamily="-97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FE242-277F-4517-B809-D27CB305A31C}" type="datetimeFigureOut">
              <a:rPr lang="en-US" smtClean="0"/>
              <a:t>6/24/2020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BECF9-4DAE-4238-B0D6-10FDE23568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8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50" r:id="rId2"/>
  </p:sldLayoutIdLst>
  <p:transition spd="slow">
    <p:cover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rgbClr val="00386B"/>
              </a:gs>
              <a:gs pos="48000">
                <a:srgbClr val="00386B"/>
              </a:gs>
              <a:gs pos="100000">
                <a:srgbClr val="00386B"/>
              </a:gs>
            </a:gsLst>
            <a:lin ang="2700000" scaled="1"/>
            <a:tileRect/>
          </a:gradFill>
          <a:effectLst>
            <a:innerShdw blurRad="63500" dist="50800" dir="2700000">
              <a:schemeClr val="bg1">
                <a:alpha val="50000"/>
              </a:schemeClr>
            </a:innerShdw>
          </a:effectLst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solidFill>
            <a:srgbClr val="00386B"/>
          </a:solidFill>
          <a:ln>
            <a:noFill/>
          </a:ln>
          <a:effectLst>
            <a:innerShdw blurRad="63500" dist="50800" dir="13500000">
              <a:schemeClr val="bg1">
                <a:alpha val="50000"/>
              </a:schemeClr>
            </a:innerShdw>
          </a:effectLst>
        </p:spPr>
        <p:txBody>
          <a:bodyPr anchor="b"/>
          <a:lstStyle>
            <a:lvl1pPr algn="ctr">
              <a:defRPr sz="4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1682672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669331"/>
      </p:ext>
    </p:extLst>
  </p:cSld>
  <p:clrMapOvr>
    <a:masterClrMapping/>
  </p:clrMapOvr>
  <p:transition spd="slow">
    <p:cover/>
  </p:transition>
</p:sld>
</file>

<file path=ppt/theme/theme1.xml><?xml version="1.0" encoding="utf-8"?>
<a:theme xmlns:a="http://schemas.openxmlformats.org/drawingml/2006/main" name="TS101875474">
  <a:themeElements>
    <a:clrScheme name="Brugerdefineret 6">
      <a:dk1>
        <a:srgbClr val="FFFCF9"/>
      </a:dk1>
      <a:lt1>
        <a:sysClr val="window" lastClr="FFFFFF"/>
      </a:lt1>
      <a:dk2>
        <a:srgbClr val="D7D8D9"/>
      </a:dk2>
      <a:lt2>
        <a:srgbClr val="FFFFFF"/>
      </a:lt2>
      <a:accent1>
        <a:srgbClr val="E6E6E6"/>
      </a:accent1>
      <a:accent2>
        <a:srgbClr val="F9AF18"/>
      </a:accent2>
      <a:accent3>
        <a:srgbClr val="78C5DD"/>
      </a:accent3>
      <a:accent4>
        <a:srgbClr val="0081BE"/>
      </a:accent4>
      <a:accent5>
        <a:srgbClr val="FAB900"/>
      </a:accent5>
      <a:accent6>
        <a:srgbClr val="E7711C"/>
      </a:accent6>
      <a:hlink>
        <a:srgbClr val="7EB220"/>
      </a:hlink>
      <a:folHlink>
        <a:srgbClr val="7EB22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9626E48-2633-4046-AC88-6732CA3FC91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735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Georgia</vt:lpstr>
      <vt:lpstr>TS101875474</vt:lpstr>
      <vt:lpstr>Custom Design</vt:lpstr>
      <vt:lpstr>Click to edit Master title style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Chaves</dc:creator>
  <cp:lastModifiedBy>Trina Krider</cp:lastModifiedBy>
  <cp:revision>68</cp:revision>
  <dcterms:created xsi:type="dcterms:W3CDTF">2013-05-17T05:28:35Z</dcterms:created>
  <dcterms:modified xsi:type="dcterms:W3CDTF">2020-06-24T20:40:30Z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TC018754749991</vt:lpwstr>
  </property>
</Properties>
</file>