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947" r:id="rId3"/>
  </p:sldMasterIdLst>
  <p:notesMasterIdLst>
    <p:notesMasterId r:id="rId6"/>
  </p:notesMasterIdLst>
  <p:sldIdLst>
    <p:sldId id="332" r:id="rId4"/>
    <p:sldId id="331" r:id="rId5"/>
  </p:sldIdLst>
  <p:sldSz cx="12192000" cy="6858000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 userDrawn="1">
          <p15:clr>
            <a:srgbClr val="A4A3A4"/>
          </p15:clr>
        </p15:guide>
        <p15:guide id="2" pos="7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B"/>
    <a:srgbClr val="F88834"/>
    <a:srgbClr val="E8690A"/>
    <a:srgbClr val="C55A11"/>
    <a:srgbClr val="C55A07"/>
    <a:srgbClr val="C88805"/>
    <a:srgbClr val="EB701D"/>
    <a:srgbClr val="000000"/>
    <a:srgbClr val="1F88C8"/>
    <a:srgbClr val="78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71" autoAdjust="0"/>
  </p:normalViewPr>
  <p:slideViewPr>
    <p:cSldViewPr snapToGrid="0">
      <p:cViewPr varScale="1">
        <p:scale>
          <a:sx n="64" d="100"/>
          <a:sy n="64" d="100"/>
        </p:scale>
        <p:origin x="101" y="230"/>
      </p:cViewPr>
      <p:guideLst>
        <p:guide orient="horz" pos="3728"/>
        <p:guide pos="7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02ECB-CB3C-4E45-831A-AC53467259D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A3D64-3BE3-4245-9DB7-60A212851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bg>
      <p:bgPr>
        <a:gradFill flip="none" rotWithShape="1">
          <a:gsLst>
            <a:gs pos="33000">
              <a:schemeClr val="bg1">
                <a:lumMod val="85000"/>
                <a:lumOff val="1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609600" y="1793176"/>
            <a:ext cx="10972800" cy="43329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2pPr>
            <a:lvl3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3pPr>
            <a:lvl4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4pPr>
            <a:lvl5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845729" y="477160"/>
            <a:ext cx="8091496" cy="563563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a-DK" dirty="0"/>
          </a:p>
        </p:txBody>
      </p:sp>
      <p:cxnSp>
        <p:nvCxnSpPr>
          <p:cNvPr id="21" name="Straight Connector 20"/>
          <p:cNvCxnSpPr>
            <a:cxnSpLocks/>
          </p:cNvCxnSpPr>
          <p:nvPr/>
        </p:nvCxnSpPr>
        <p:spPr>
          <a:xfrm flipH="1" flipV="1">
            <a:off x="6713621" y="6435265"/>
            <a:ext cx="4184044" cy="1"/>
          </a:xfrm>
          <a:prstGeom prst="line">
            <a:avLst/>
          </a:prstGeom>
          <a:ln>
            <a:solidFill>
              <a:srgbClr val="00386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4"/>
          <p:cNvSpPr>
            <a:spLocks noChangeArrowheads="1"/>
          </p:cNvSpPr>
          <p:nvPr userDrawn="1"/>
        </p:nvSpPr>
        <p:spPr bwMode="gray">
          <a:xfrm>
            <a:off x="5743691" y="6126165"/>
            <a:ext cx="5153974" cy="61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2021 Kiwanis Mid-Year Virtual Education Conference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Kiwanis Next</a:t>
            </a:r>
          </a:p>
        </p:txBody>
      </p:sp>
      <p:pic>
        <p:nvPicPr>
          <p:cNvPr id="11" name="Picture 10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6188369"/>
            <a:ext cx="2540508" cy="457200"/>
          </a:xfrm>
          <a:prstGeom prst="rect">
            <a:avLst/>
          </a:prstGeom>
        </p:spPr>
      </p:pic>
      <p:sp>
        <p:nvSpPr>
          <p:cNvPr id="12" name="Rektangel 3"/>
          <p:cNvSpPr>
            <a:spLocks noChangeArrowheads="1"/>
          </p:cNvSpPr>
          <p:nvPr userDrawn="1"/>
        </p:nvSpPr>
        <p:spPr bwMode="auto">
          <a:xfrm>
            <a:off x="-1" y="1262839"/>
            <a:ext cx="12192000" cy="468133"/>
          </a:xfrm>
          <a:prstGeom prst="rect">
            <a:avLst/>
          </a:prstGeom>
          <a:gradFill flip="none" rotWithShape="1">
            <a:gsLst>
              <a:gs pos="39000">
                <a:srgbClr val="2C5982"/>
              </a:gs>
              <a:gs pos="97000">
                <a:srgbClr val="7490A9"/>
              </a:gs>
              <a:gs pos="100000">
                <a:schemeClr val="accent1">
                  <a:lumMod val="97000"/>
                  <a:lumOff val="3000"/>
                </a:schemeClr>
              </a:gs>
              <a:gs pos="0">
                <a:srgbClr val="00386B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3" name="Rektangel 2"/>
          <p:cNvSpPr>
            <a:spLocks noChangeArrowheads="1"/>
          </p:cNvSpPr>
          <p:nvPr userDrawn="1"/>
        </p:nvSpPr>
        <p:spPr bwMode="auto">
          <a:xfrm>
            <a:off x="-2" y="1"/>
            <a:ext cx="12192001" cy="1262838"/>
          </a:xfrm>
          <a:prstGeom prst="rect">
            <a:avLst/>
          </a:prstGeom>
          <a:gradFill flip="none" rotWithShape="1">
            <a:gsLst>
              <a:gs pos="0">
                <a:srgbClr val="00386B"/>
              </a:gs>
              <a:gs pos="47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gradFill flip="none" rotWithShape="1">
            <a:gsLst>
              <a:gs pos="0">
                <a:srgbClr val="00386B"/>
              </a:gs>
              <a:gs pos="27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gradFill flip="none" rotWithShape="1">
            <a:gsLst>
              <a:gs pos="0">
                <a:srgbClr val="00386B"/>
              </a:gs>
              <a:gs pos="48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315456" y="6376737"/>
            <a:ext cx="5235979" cy="16167"/>
          </a:xfrm>
          <a:prstGeom prst="line">
            <a:avLst/>
          </a:prstGeom>
          <a:noFill/>
          <a:ln w="25400" cap="flat" cmpd="sng" algn="ctr">
            <a:solidFill>
              <a:srgbClr val="00386B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7" name="Picture 6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0168" y="6162677"/>
            <a:ext cx="2540508" cy="457200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 userDrawn="1"/>
        </p:nvSpPr>
        <p:spPr bwMode="gray">
          <a:xfrm>
            <a:off x="6397461" y="5806667"/>
            <a:ext cx="5153974" cy="11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2021 Kiwanis Mid-Year Virtual Education Conference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Kiwanis Next</a:t>
            </a:r>
          </a:p>
        </p:txBody>
      </p:sp>
    </p:spTree>
    <p:extLst>
      <p:ext uri="{BB962C8B-B14F-4D97-AF65-F5344CB8AC3E}">
        <p14:creationId xmlns:p14="http://schemas.microsoft.com/office/powerpoint/2010/main" val="694117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978875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6" r:id="rId1"/>
  </p:sldLayoutIdLst>
  <p:transition spd="slow">
    <p:cover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E242-277F-4517-B809-D27CB305A31C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ECF9-4DAE-4238-B0D6-10FDE2356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50" r:id="rId2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rgbClr val="00386B"/>
              </a:gs>
              <a:gs pos="48000">
                <a:srgbClr val="00386B"/>
              </a:gs>
              <a:gs pos="100000">
                <a:srgbClr val="00386B"/>
              </a:gs>
            </a:gsLst>
            <a:lin ang="2700000" scaled="1"/>
            <a:tileRect/>
          </a:gradFill>
          <a:effectLst>
            <a:innerShdw blurRad="63500" dist="50800" dir="2700000">
              <a:schemeClr val="bg1">
                <a:alpha val="50000"/>
              </a:schemeClr>
            </a:innerShdw>
          </a:effectLst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solidFill>
            <a:srgbClr val="00386B"/>
          </a:solidFill>
          <a:ln>
            <a:noFill/>
          </a:ln>
          <a:effectLst>
            <a:innerShdw blurRad="63500" dist="50800" dir="13500000">
              <a:schemeClr val="bg1">
                <a:alpha val="50000"/>
              </a:schemeClr>
            </a:innerShdw>
          </a:effectLst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682672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6933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737</TotalTime>
  <Words>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Georgia</vt:lpstr>
      <vt:lpstr>TS101875474</vt:lpstr>
      <vt:lpstr>Custom Design</vt:lpstr>
      <vt:lpstr>Click to edit Master title style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Trina Krider</cp:lastModifiedBy>
  <cp:revision>71</cp:revision>
  <dcterms:created xsi:type="dcterms:W3CDTF">2013-05-17T05:28:35Z</dcterms:created>
  <dcterms:modified xsi:type="dcterms:W3CDTF">2021-01-20T20:53:58Z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