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97437-FE41-3875-AC9F-73E0B364C0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59C0E-264F-EA52-2993-6467E7BC6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rgbClr val="7030A0"/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EF9AC4D8-E189-6F0C-0CE0-24B3D64300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073" y="5644249"/>
            <a:ext cx="792480" cy="731520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CE6BCD22-601B-BA17-1DCA-2983ADBD2C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5778" y="5708605"/>
            <a:ext cx="2533575" cy="70803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59F3930-5077-8BAE-946B-8565311D14FD}"/>
              </a:ext>
            </a:extLst>
          </p:cNvPr>
          <p:cNvSpPr txBox="1"/>
          <p:nvPr userDrawn="1"/>
        </p:nvSpPr>
        <p:spPr>
          <a:xfrm>
            <a:off x="4814350" y="5847180"/>
            <a:ext cx="609742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2022 Cal-Nev-Ha District Education Convention</a:t>
            </a:r>
          </a:p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7030A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Service – Membership – Innovation – Leadership - Experience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87EDB61-4DE4-95DB-6C1D-017392C1053C}"/>
              </a:ext>
            </a:extLst>
          </p:cNvPr>
          <p:cNvCxnSpPr>
            <a:cxnSpLocks/>
            <a:endCxn id="14" idx="3"/>
          </p:cNvCxnSpPr>
          <p:nvPr userDrawn="1"/>
        </p:nvCxnSpPr>
        <p:spPr>
          <a:xfrm flipV="1">
            <a:off x="6072718" y="6062624"/>
            <a:ext cx="4839056" cy="2196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1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EC2F4-342C-D6C1-02A8-8BAAF4C58C8A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DDB0E38-878D-A33A-88D7-111D15DABC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950" y="6013438"/>
            <a:ext cx="2533575" cy="708036"/>
          </a:xfrm>
          <a:prstGeom prst="rect">
            <a:avLst/>
          </a:prstGeom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BEA9F963-D4BB-D020-E537-7D611D207E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7810" y="5851380"/>
            <a:ext cx="792480" cy="73152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21AFDE4-A976-2CE6-03B4-A3EFE99405D4}"/>
              </a:ext>
            </a:extLst>
          </p:cNvPr>
          <p:cNvSpPr txBox="1"/>
          <p:nvPr userDrawn="1"/>
        </p:nvSpPr>
        <p:spPr>
          <a:xfrm>
            <a:off x="4930386" y="6069575"/>
            <a:ext cx="609742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2022 Cal-Nev-Ha District Education Convention</a:t>
            </a:r>
          </a:p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7030A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Service – Membership – Innovation – Leadership - Experience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BA7277-C4F1-EC88-2B98-EA00E04923FC}"/>
              </a:ext>
            </a:extLst>
          </p:cNvPr>
          <p:cNvCxnSpPr>
            <a:cxnSpLocks/>
          </p:cNvCxnSpPr>
          <p:nvPr userDrawn="1"/>
        </p:nvCxnSpPr>
        <p:spPr>
          <a:xfrm flipV="1">
            <a:off x="6188754" y="6285857"/>
            <a:ext cx="4839056" cy="2196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79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69BC0C-D5D2-AAD1-B9E6-D604A1D32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AF859-3527-E543-2F92-9F6ABD3FC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51172-19EF-0591-FF5E-4A0EEF7F79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7EBBD-C56D-4906-915B-971E63081787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6B7F1-837D-D82B-08C7-49F141238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F3C53-B183-B5FE-C136-A7676F328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A9789-FCC8-437C-8B2D-1C6094A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8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026DC-7467-F618-22BE-B1CCDE6789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430ED4-F5CA-6175-40E4-B1BF35A448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0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08C7D-3683-BE73-2859-0106089FD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115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Hart</dc:creator>
  <cp:lastModifiedBy>Tricia Hart</cp:lastModifiedBy>
  <cp:revision>4</cp:revision>
  <dcterms:created xsi:type="dcterms:W3CDTF">2022-06-16T19:36:37Z</dcterms:created>
  <dcterms:modified xsi:type="dcterms:W3CDTF">2022-06-16T20:08:29Z</dcterms:modified>
</cp:coreProperties>
</file>