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BA3"/>
    <a:srgbClr val="04A293"/>
    <a:srgbClr val="0392A5"/>
    <a:srgbClr val="0388A7"/>
    <a:srgbClr val="00A8B0"/>
    <a:srgbClr val="00BEC8"/>
    <a:srgbClr val="00A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7437-FE41-3875-AC9F-73E0B364C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59BA3"/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59C0E-264F-EA52-2993-6467E7BC6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059BA3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E6BCD22-601B-BA17-1DCA-2983ADBD2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778" y="5708605"/>
            <a:ext cx="2533575" cy="708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9F3930-5077-8BAE-946B-8565311D14FD}"/>
              </a:ext>
            </a:extLst>
          </p:cNvPr>
          <p:cNvSpPr txBox="1"/>
          <p:nvPr userDrawn="1"/>
        </p:nvSpPr>
        <p:spPr>
          <a:xfrm>
            <a:off x="4814350" y="5847180"/>
            <a:ext cx="6097424" cy="55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801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00386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2024 Mid-Year Education Conference</a:t>
            </a:r>
          </a:p>
          <a:p>
            <a:pPr marL="0" marR="0" lvl="0" indent="0" algn="r" defTabSz="801688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59BA3"/>
                </a:solidFill>
                <a:latin typeface="Dreaming Outloud Script Pro" panose="03050502040304050704" pitchFamily="66" charset="0"/>
                <a:ea typeface="Verdana" pitchFamily="34" charset="0"/>
                <a:cs typeface="Dreaming Outloud Script Pro" panose="03050502040304050704" pitchFamily="66" charset="0"/>
              </a:rPr>
              <a:t>Service is Sweet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7EDB61-4DE4-95DB-6C1D-017392C1053C}"/>
              </a:ext>
            </a:extLst>
          </p:cNvPr>
          <p:cNvCxnSpPr>
            <a:cxnSpLocks/>
            <a:endCxn id="14" idx="3"/>
          </p:cNvCxnSpPr>
          <p:nvPr userDrawn="1"/>
        </p:nvCxnSpPr>
        <p:spPr>
          <a:xfrm>
            <a:off x="6072718" y="6084591"/>
            <a:ext cx="4839056" cy="4151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 descr="A picture containing clipart, graphics, drawing, heart&#10;&#10;Description automatically generated">
            <a:extLst>
              <a:ext uri="{FF2B5EF4-FFF2-40B4-BE49-F238E27FC236}">
                <a16:creationId xmlns:a16="http://schemas.microsoft.com/office/drawing/2014/main" id="{A0976AD3-35A7-FD4F-91CF-09E0B339F2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90" y="5579977"/>
            <a:ext cx="1009228" cy="10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C2F4-342C-D6C1-02A8-8BAAF4C5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0" y="357538"/>
            <a:ext cx="10515600" cy="1325563"/>
          </a:xfrm>
          <a:solidFill>
            <a:srgbClr val="059BA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DDB0E38-878D-A33A-88D7-111D15DAB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50" y="6013438"/>
            <a:ext cx="2533575" cy="708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1AFDE4-A976-2CE6-03B4-A3EFE99405D4}"/>
              </a:ext>
            </a:extLst>
          </p:cNvPr>
          <p:cNvSpPr txBox="1"/>
          <p:nvPr userDrawn="1"/>
        </p:nvSpPr>
        <p:spPr>
          <a:xfrm>
            <a:off x="4930386" y="6069575"/>
            <a:ext cx="6097424" cy="57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801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00386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2024 Mid-Year Education Conference</a:t>
            </a:r>
          </a:p>
          <a:p>
            <a:pPr marL="0" marR="0" lvl="0" indent="0" algn="r" defTabSz="801688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59BA3"/>
                </a:solidFill>
                <a:latin typeface="Dreaming Outloud Script Pro" panose="03050502040304050704" pitchFamily="66" charset="0"/>
                <a:ea typeface="Verdana" pitchFamily="34" charset="0"/>
                <a:cs typeface="Dreaming Outloud Script Pro" panose="03050502040304050704" pitchFamily="66" charset="0"/>
              </a:rPr>
              <a:t>Service is Sweet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BA7277-C4F1-EC88-2B98-EA00E04923FC}"/>
              </a:ext>
            </a:extLst>
          </p:cNvPr>
          <p:cNvCxnSpPr>
            <a:cxnSpLocks/>
          </p:cNvCxnSpPr>
          <p:nvPr userDrawn="1"/>
        </p:nvCxnSpPr>
        <p:spPr>
          <a:xfrm flipV="1">
            <a:off x="6188754" y="6334225"/>
            <a:ext cx="4839056" cy="219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 descr="A picture containing clipart, graphics, drawing, heart&#10;&#10;Description automatically generated">
            <a:extLst>
              <a:ext uri="{FF2B5EF4-FFF2-40B4-BE49-F238E27FC236}">
                <a16:creationId xmlns:a16="http://schemas.microsoft.com/office/drawing/2014/main" id="{C32057BE-B036-3516-8960-9367CDC7E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81" y="5633581"/>
            <a:ext cx="1009228" cy="10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9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9BC0C-D5D2-AAD1-B9E6-D604A1D3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AF859-3527-E543-2F92-9F6ABD3FC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51172-19EF-0591-FF5E-4A0EEF7F7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EBBD-C56D-4906-915B-971E6308178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6B7F1-837D-D82B-08C7-49F141238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3C53-B183-B5FE-C136-A7676F328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A9789-FCC8-437C-8B2D-1C6094AB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8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26DC-7467-F618-22BE-B1CCDE678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30ED4-F5CA-6175-40E4-B1BF35A44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8C7D-3683-BE73-2859-0106089F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1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Dreaming Outloud Script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Hart</dc:creator>
  <cp:lastModifiedBy>Tricia Hart</cp:lastModifiedBy>
  <cp:revision>8</cp:revision>
  <dcterms:created xsi:type="dcterms:W3CDTF">2022-06-16T19:36:37Z</dcterms:created>
  <dcterms:modified xsi:type="dcterms:W3CDTF">2024-01-10T20:18:39Z</dcterms:modified>
</cp:coreProperties>
</file>