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312" r:id="rId3"/>
    <p:sldId id="313" r:id="rId4"/>
  </p:sldIdLst>
  <p:sldSz cx="9144000" cy="5143500" type="screen16x9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6">
          <p15:clr>
            <a:srgbClr val="A4A3A4"/>
          </p15:clr>
        </p15:guide>
        <p15:guide id="2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00"/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2796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-491"/>
            <a:ext cx="9144000" cy="920700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 userDrawn="1">
            <p:ph idx="1"/>
          </p:nvPr>
        </p:nvSpPr>
        <p:spPr>
          <a:xfrm>
            <a:off x="457200" y="1344881"/>
            <a:ext cx="8229600" cy="3249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/>
          </p:nvPr>
        </p:nvSpPr>
        <p:spPr>
          <a:xfrm>
            <a:off x="177799" y="366797"/>
            <a:ext cx="6068622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8" name="Rektangel 3"/>
          <p:cNvSpPr>
            <a:spLocks noChangeArrowheads="1"/>
          </p:cNvSpPr>
          <p:nvPr userDrawn="1"/>
        </p:nvSpPr>
        <p:spPr bwMode="auto">
          <a:xfrm>
            <a:off x="0" y="921291"/>
            <a:ext cx="9144000" cy="200025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3" name="Picture 12" descr="KI logo and Wordmar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42" y="4647433"/>
            <a:ext cx="2540508" cy="4572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4572000" y="4622007"/>
            <a:ext cx="4081530" cy="3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>
              <a:spcAft>
                <a:spcPts val="1000"/>
              </a:spcAft>
            </a:pPr>
            <a:r>
              <a:rPr lang="en-US" sz="1200" b="1" dirty="0" smtClean="0">
                <a:solidFill>
                  <a:srgbClr val="00386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 </a:t>
            </a:r>
            <a:r>
              <a:rPr lang="en-US" sz="1200" b="1" dirty="0" smtClean="0">
                <a:solidFill>
                  <a:srgbClr val="00386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Cal-Nev-Ha District Convention</a:t>
            </a:r>
          </a:p>
          <a:p>
            <a:pPr algn="r" defTabSz="801688"/>
            <a:r>
              <a:rPr lang="en-US" sz="1200" b="1" dirty="0" smtClean="0">
                <a:solidFill>
                  <a:srgbClr val="00386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Power of We</a:t>
            </a:r>
            <a:endParaRPr lang="en-US" sz="1200" b="1" dirty="0">
              <a:solidFill>
                <a:srgbClr val="00386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39427" y="4800600"/>
            <a:ext cx="3926984" cy="12125"/>
          </a:xfrm>
          <a:prstGeom prst="line">
            <a:avLst/>
          </a:prstGeom>
          <a:ln>
            <a:solidFill>
              <a:srgbClr val="00386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511" y="0"/>
            <a:ext cx="722489" cy="1182565"/>
          </a:xfrm>
          <a:noFill/>
          <a:ln>
            <a:miter lim="800000"/>
            <a:headEnd/>
            <a:tailEnd/>
          </a:ln>
        </p:spPr>
      </p:pic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511" y="0"/>
            <a:ext cx="722489" cy="1182565"/>
          </a:xfrm>
          <a:noFill/>
          <a:ln>
            <a:miter lim="800000"/>
            <a:headEnd/>
            <a:tailEnd/>
          </a:ln>
        </p:spPr>
      </p:pic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74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TS101875474</Template>
  <TotalTime>525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Arial Narrow</vt:lpstr>
      <vt:lpstr>Verdana</vt:lpstr>
      <vt:lpstr>TS101875474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Chaves</dc:creator>
  <cp:lastModifiedBy>trinak</cp:lastModifiedBy>
  <cp:revision>34</cp:revision>
  <dcterms:created xsi:type="dcterms:W3CDTF">2013-05-17T05:28:35Z</dcterms:created>
  <dcterms:modified xsi:type="dcterms:W3CDTF">2016-07-16T00:46:05Z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