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sldIdLst>
    <p:sldId id="312" r:id="rId3"/>
    <p:sldId id="313" r:id="rId4"/>
  </p:sldIdLst>
  <p:sldSz cx="9144000" cy="5143500" type="screen16x9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6">
          <p15:clr>
            <a:srgbClr val="A4A3A4"/>
          </p15:clr>
        </p15:guide>
        <p15:guide id="2" pos="55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B"/>
    <a:srgbClr val="000000"/>
    <a:srgbClr val="1F88C8"/>
    <a:srgbClr val="78F8FF"/>
    <a:srgbClr val="8EABDE"/>
    <a:srgbClr val="8FACE1"/>
    <a:srgbClr val="F50736"/>
    <a:srgbClr val="5DD8F2"/>
    <a:srgbClr val="A4D329"/>
    <a:srgbClr val="C0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3" autoAdjust="0"/>
  </p:normalViewPr>
  <p:slideViewPr>
    <p:cSldViewPr snapToGrid="0">
      <p:cViewPr varScale="1">
        <p:scale>
          <a:sx n="85" d="100"/>
          <a:sy n="85" d="100"/>
        </p:scale>
        <p:origin x="96" y="186"/>
      </p:cViewPr>
      <p:guideLst>
        <p:guide orient="horz" pos="2796"/>
        <p:guide pos="5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>
            <a:spLocks noChangeArrowheads="1"/>
          </p:cNvSpPr>
          <p:nvPr/>
        </p:nvSpPr>
        <p:spPr bwMode="auto">
          <a:xfrm>
            <a:off x="0" y="-491"/>
            <a:ext cx="9144000" cy="920700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" name="Pladsholder til indhold 2"/>
          <p:cNvSpPr>
            <a:spLocks noGrp="1"/>
          </p:cNvSpPr>
          <p:nvPr userDrawn="1">
            <p:ph idx="1"/>
          </p:nvPr>
        </p:nvSpPr>
        <p:spPr>
          <a:xfrm>
            <a:off x="457200" y="1344881"/>
            <a:ext cx="8229600" cy="32497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 userDrawn="1">
            <p:ph type="title"/>
          </p:nvPr>
        </p:nvSpPr>
        <p:spPr>
          <a:xfrm>
            <a:off x="177799" y="366797"/>
            <a:ext cx="6068622" cy="4226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18" name="Rektangel 3"/>
          <p:cNvSpPr>
            <a:spLocks noChangeArrowheads="1"/>
          </p:cNvSpPr>
          <p:nvPr userDrawn="1"/>
        </p:nvSpPr>
        <p:spPr bwMode="auto">
          <a:xfrm>
            <a:off x="0" y="921291"/>
            <a:ext cx="9144000" cy="200025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13" name="Picture 12" descr="KI logo and Wordmark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442" y="4647433"/>
            <a:ext cx="2540508" cy="457200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gray">
          <a:xfrm>
            <a:off x="4572000" y="4622007"/>
            <a:ext cx="4081530" cy="3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>
              <a:spcAft>
                <a:spcPts val="1000"/>
              </a:spcAft>
            </a:pPr>
            <a:r>
              <a:rPr lang="en-US" sz="1200" b="1" dirty="0" smtClean="0">
                <a:solidFill>
                  <a:srgbClr val="00386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2017 Mid-Year Conference</a:t>
            </a:r>
            <a:endParaRPr lang="en-US" sz="1200" b="1" dirty="0" smtClean="0">
              <a:solidFill>
                <a:srgbClr val="00386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defTabSz="801688"/>
            <a:r>
              <a:rPr lang="en-US" sz="1200" b="1" dirty="0" smtClean="0">
                <a:solidFill>
                  <a:srgbClr val="00386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Power of We</a:t>
            </a:r>
            <a:endParaRPr lang="en-US" sz="1200" b="1" dirty="0">
              <a:solidFill>
                <a:srgbClr val="00386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739427" y="4800600"/>
            <a:ext cx="3926984" cy="12125"/>
          </a:xfrm>
          <a:prstGeom prst="line">
            <a:avLst/>
          </a:prstGeom>
          <a:ln>
            <a:solidFill>
              <a:srgbClr val="00386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6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1511" y="0"/>
            <a:ext cx="722489" cy="1182565"/>
          </a:xfrm>
          <a:noFill/>
          <a:ln>
            <a:miter lim="800000"/>
            <a:headEnd/>
            <a:tailEnd/>
          </a:ln>
        </p:spPr>
      </p:pic>
      <p:sp>
        <p:nvSpPr>
          <p:cNvPr id="27653" name="Titel 1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1511" y="0"/>
            <a:ext cx="722489" cy="1182565"/>
          </a:xfrm>
          <a:noFill/>
          <a:ln>
            <a:miter lim="800000"/>
            <a:headEnd/>
            <a:tailEnd/>
          </a:ln>
        </p:spPr>
      </p:pic>
      <p:sp>
        <p:nvSpPr>
          <p:cNvPr id="27653" name="Titel 1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9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75474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626E48-2633-4046-AC88-6732CA3FC9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TS101875474</Template>
  <TotalTime>547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Arial Narrow</vt:lpstr>
      <vt:lpstr>Verdana</vt:lpstr>
      <vt:lpstr>TS101875474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Chaves</dc:creator>
  <cp:lastModifiedBy>trinak</cp:lastModifiedBy>
  <cp:revision>36</cp:revision>
  <dcterms:created xsi:type="dcterms:W3CDTF">2013-05-17T05:28:35Z</dcterms:created>
  <dcterms:modified xsi:type="dcterms:W3CDTF">2016-12-23T01:24:04Z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TC018754749991</vt:lpwstr>
  </property>
</Properties>
</file>