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2"/>
  </p:sldMasterIdLst>
  <p:sldIdLst>
    <p:sldId id="312" r:id="rId3"/>
    <p:sldId id="313" r:id="rId4"/>
  </p:sldIdLst>
  <p:sldSz cx="9144000" cy="5143500" type="screen16x9"/>
  <p:notesSz cx="6858000" cy="9144000"/>
  <p:defaultTextStyle>
    <a:defPPr>
      <a:defRPr lang="da-DK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796">
          <p15:clr>
            <a:srgbClr val="A4A3A4"/>
          </p15:clr>
        </p15:guide>
        <p15:guide id="2" pos="553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86B"/>
    <a:srgbClr val="000000"/>
    <a:srgbClr val="1F88C8"/>
    <a:srgbClr val="78F8FF"/>
    <a:srgbClr val="8EABDE"/>
    <a:srgbClr val="8FACE1"/>
    <a:srgbClr val="F50736"/>
    <a:srgbClr val="5DD8F2"/>
    <a:srgbClr val="A4D329"/>
    <a:srgbClr val="C0FF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33" autoAdjust="0"/>
  </p:normalViewPr>
  <p:slideViewPr>
    <p:cSldViewPr snapToGrid="0">
      <p:cViewPr varScale="1">
        <p:scale>
          <a:sx n="85" d="100"/>
          <a:sy n="85" d="100"/>
        </p:scale>
        <p:origin x="96" y="186"/>
      </p:cViewPr>
      <p:guideLst>
        <p:guide orient="horz" pos="2796"/>
        <p:guide pos="553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40" d="100"/>
        <a:sy n="4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2"/>
          <p:cNvSpPr>
            <a:spLocks noChangeArrowheads="1"/>
          </p:cNvSpPr>
          <p:nvPr/>
        </p:nvSpPr>
        <p:spPr bwMode="auto">
          <a:xfrm>
            <a:off x="0" y="-491"/>
            <a:ext cx="9144000" cy="920700"/>
          </a:xfrm>
          <a:prstGeom prst="rect">
            <a:avLst/>
          </a:prstGeom>
          <a:gradFill flip="none" rotWithShape="1">
            <a:gsLst>
              <a:gs pos="21000">
                <a:srgbClr val="7DC8DF"/>
              </a:gs>
              <a:gs pos="100000">
                <a:srgbClr val="6699FF"/>
              </a:gs>
            </a:gsLst>
            <a:lin ang="5400000" scaled="1"/>
            <a:tileRect/>
          </a:gra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indent="-342900" algn="ctr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endParaRPr lang="da-DK" sz="1600" b="1" kern="0" noProof="1">
              <a:solidFill>
                <a:srgbClr val="FFFFFF"/>
              </a:solidFill>
              <a:latin typeface="Arial" pitchFamily="34" charset="0"/>
              <a:ea typeface="ＭＳ Ｐゴシック" pitchFamily="-97" charset="-128"/>
            </a:endParaRPr>
          </a:p>
        </p:txBody>
      </p:sp>
      <p:sp>
        <p:nvSpPr>
          <p:cNvPr id="3" name="Pladsholder til indhold 2"/>
          <p:cNvSpPr>
            <a:spLocks noGrp="1"/>
          </p:cNvSpPr>
          <p:nvPr userDrawn="1">
            <p:ph idx="1"/>
          </p:nvPr>
        </p:nvSpPr>
        <p:spPr>
          <a:xfrm>
            <a:off x="457200" y="1344881"/>
            <a:ext cx="8229600" cy="324974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  <a:latin typeface="Arial" pitchFamily="34" charset="0"/>
              </a:defRPr>
            </a:lvl1pPr>
            <a:lvl2pPr>
              <a:defRPr>
                <a:solidFill>
                  <a:srgbClr val="000000"/>
                </a:solidFill>
                <a:latin typeface="Arial" pitchFamily="34" charset="0"/>
              </a:defRPr>
            </a:lvl2pPr>
            <a:lvl3pPr>
              <a:defRPr>
                <a:solidFill>
                  <a:srgbClr val="000000"/>
                </a:solidFill>
                <a:latin typeface="Arial" pitchFamily="34" charset="0"/>
              </a:defRPr>
            </a:lvl3pPr>
            <a:lvl4pPr>
              <a:defRPr>
                <a:solidFill>
                  <a:srgbClr val="000000"/>
                </a:solidFill>
                <a:latin typeface="Arial" pitchFamily="34" charset="0"/>
              </a:defRPr>
            </a:lvl4pPr>
            <a:lvl5pPr>
              <a:defRPr>
                <a:solidFill>
                  <a:srgbClr val="000000"/>
                </a:solidFill>
                <a:latin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da-DK" dirty="0"/>
          </a:p>
        </p:txBody>
      </p:sp>
      <p:sp>
        <p:nvSpPr>
          <p:cNvPr id="10" name="Titel 1"/>
          <p:cNvSpPr>
            <a:spLocks noGrp="1"/>
          </p:cNvSpPr>
          <p:nvPr userDrawn="1">
            <p:ph type="title"/>
          </p:nvPr>
        </p:nvSpPr>
        <p:spPr>
          <a:xfrm>
            <a:off x="177799" y="366797"/>
            <a:ext cx="6068622" cy="422672"/>
          </a:xfrm>
          <a:prstGeom prst="rect">
            <a:avLst/>
          </a:prstGeom>
        </p:spPr>
        <p:txBody>
          <a:bodyPr/>
          <a:lstStyle>
            <a:lvl1pPr algn="l">
              <a:defRPr sz="3200">
                <a:latin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da-DK" dirty="0"/>
          </a:p>
        </p:txBody>
      </p:sp>
      <p:sp>
        <p:nvSpPr>
          <p:cNvPr id="18" name="Rektangel 3"/>
          <p:cNvSpPr>
            <a:spLocks noChangeArrowheads="1"/>
          </p:cNvSpPr>
          <p:nvPr userDrawn="1"/>
        </p:nvSpPr>
        <p:spPr bwMode="auto">
          <a:xfrm>
            <a:off x="0" y="921291"/>
            <a:ext cx="9144000" cy="200025"/>
          </a:xfrm>
          <a:prstGeom prst="rect">
            <a:avLst/>
          </a:prstGeom>
          <a:gradFill rotWithShape="1">
            <a:gsLst>
              <a:gs pos="0">
                <a:srgbClr val="002060"/>
              </a:gs>
              <a:gs pos="100000">
                <a:srgbClr val="1F88C8"/>
              </a:gs>
            </a:gsLst>
            <a:lin ang="16200000"/>
          </a:gradFill>
          <a:ln w="9525">
            <a:solidFill>
              <a:schemeClr val="accent3">
                <a:lumMod val="50000"/>
              </a:schemeClr>
            </a:solidFill>
            <a:miter lim="800000"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indent="-342900" algn="ctr" defTabSz="9144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endParaRPr lang="da-DK" sz="1400" b="1" kern="0" noProof="1">
              <a:solidFill>
                <a:sysClr val="window" lastClr="FFFFFF"/>
              </a:solidFill>
              <a:latin typeface="Arial" pitchFamily="34" charset="0"/>
              <a:ea typeface="ＭＳ Ｐゴシック" pitchFamily="-97" charset="-128"/>
            </a:endParaRPr>
          </a:p>
        </p:txBody>
      </p:sp>
      <p:pic>
        <p:nvPicPr>
          <p:cNvPr id="13" name="Picture 12" descr="KI logo and Wordmark.jpg"/>
          <p:cNvPicPr>
            <a:picLocks noChangeAspect="1"/>
          </p:cNvPicPr>
          <p:nvPr userDrawn="1"/>
        </p:nvPicPr>
        <p:blipFill>
          <a:blip r:embed="rId2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83442" y="4647433"/>
            <a:ext cx="2540508" cy="457200"/>
          </a:xfrm>
          <a:prstGeom prst="rect">
            <a:avLst/>
          </a:prstGeom>
        </p:spPr>
      </p:pic>
      <p:sp>
        <p:nvSpPr>
          <p:cNvPr id="20" name="Rectangle 4"/>
          <p:cNvSpPr>
            <a:spLocks noChangeArrowheads="1"/>
          </p:cNvSpPr>
          <p:nvPr/>
        </p:nvSpPr>
        <p:spPr bwMode="gray">
          <a:xfrm>
            <a:off x="4572000" y="4622007"/>
            <a:ext cx="4081530" cy="3814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 algn="r" defTabSz="801688">
              <a:spcAft>
                <a:spcPts val="1000"/>
              </a:spcAft>
            </a:pPr>
            <a:r>
              <a:rPr lang="en-US" sz="1200" b="1" dirty="0" smtClean="0">
                <a:solidFill>
                  <a:srgbClr val="00386B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2018 </a:t>
            </a:r>
            <a:r>
              <a:rPr lang="en-US" sz="1200" b="1" dirty="0" smtClean="0">
                <a:solidFill>
                  <a:srgbClr val="00386B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Mid-Year Conference</a:t>
            </a:r>
          </a:p>
          <a:p>
            <a:pPr algn="r" defTabSz="801688"/>
            <a:r>
              <a:rPr lang="en-US" sz="1200" b="1" dirty="0" smtClean="0">
                <a:solidFill>
                  <a:srgbClr val="00386B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Call to Action</a:t>
            </a:r>
            <a:endParaRPr lang="en-US" sz="1200" b="1" dirty="0">
              <a:solidFill>
                <a:srgbClr val="00386B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cxnSp>
        <p:nvCxnSpPr>
          <p:cNvPr id="21" name="Straight Connector 20"/>
          <p:cNvCxnSpPr/>
          <p:nvPr/>
        </p:nvCxnSpPr>
        <p:spPr>
          <a:xfrm>
            <a:off x="4739427" y="4800600"/>
            <a:ext cx="3926984" cy="12125"/>
          </a:xfrm>
          <a:prstGeom prst="line">
            <a:avLst/>
          </a:prstGeom>
          <a:ln>
            <a:solidFill>
              <a:srgbClr val="00386B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3000">
              <a:schemeClr val="bg1"/>
            </a:gs>
            <a:gs pos="34000">
              <a:schemeClr val="bg2">
                <a:alpha val="49000"/>
              </a:schemeClr>
            </a:gs>
            <a:gs pos="68000">
              <a:schemeClr val="bg1"/>
            </a:gs>
          </a:gsLst>
          <a:lin ang="16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dk1" tx1="lt1" bg2="dk2" tx2="lt2" accent1="accent1" accent2="accent2" accent3="accent3" accent4="accent4" accent5="accent5" accent6="accent6" hlink="hlink" folHlink="folHlink"/>
  <p:sldLayoutIdLst>
    <p:sldLayoutId id="2147483944" r:id="rId1"/>
    <p:sldLayoutId id="2147483946" r:id="rId2"/>
  </p:sldLayoutIdLst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Arial Narrow"/>
          <a:ea typeface="ＭＳ Ｐゴシック" pitchFamily="-97" charset="-128"/>
          <a:cs typeface="+mj-cs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Narrow" pitchFamily="-97" charset="0"/>
          <a:ea typeface="ＭＳ Ｐゴシック" pitchFamily="-97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Narrow" pitchFamily="-97" charset="0"/>
          <a:ea typeface="ＭＳ Ｐゴシック" pitchFamily="-97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Narrow" pitchFamily="-97" charset="0"/>
          <a:ea typeface="ＭＳ Ｐゴシック" pitchFamily="-97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Narrow" pitchFamily="-97" charset="0"/>
          <a:ea typeface="ＭＳ Ｐゴシック" pitchFamily="-97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Narrow" pitchFamily="-97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Narrow" pitchFamily="-97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Narrow" pitchFamily="-97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Narrow" pitchFamily="-97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Arial Narrow"/>
          <a:ea typeface="ＭＳ Ｐゴシック" pitchFamily="-97" charset="-128"/>
          <a:cs typeface="+mn-cs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Arial Narrow"/>
          <a:ea typeface="ＭＳ Ｐゴシック" pitchFamily="-97" charset="-128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 Narrow"/>
          <a:ea typeface="ＭＳ Ｐゴシック" pitchFamily="-97" charset="-128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 Narrow"/>
          <a:ea typeface="ＭＳ Ｐゴシック" pitchFamily="-97" charset="-128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 Narrow"/>
          <a:ea typeface="ＭＳ Ｐゴシック" pitchFamily="-97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3" name="Titel 16"/>
          <p:cNvSpPr>
            <a:spLocks noGrp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dirty="0" smtClean="0">
              <a:latin typeface="Arial" charset="0"/>
              <a:ea typeface="ＭＳ Ｐゴシック" charset="-128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2533" y="0"/>
            <a:ext cx="1162756" cy="1167521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3" name="Titel 16"/>
          <p:cNvSpPr>
            <a:spLocks noGrp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dirty="0" smtClean="0">
              <a:latin typeface="Arial" charset="0"/>
              <a:ea typeface="ＭＳ Ｐゴシック" charset="-128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3821" y="0"/>
            <a:ext cx="1150112" cy="1154826"/>
          </a:xfrm>
        </p:spPr>
      </p:pic>
    </p:spTree>
    <p:extLst>
      <p:ext uri="{BB962C8B-B14F-4D97-AF65-F5344CB8AC3E}">
        <p14:creationId xmlns:p14="http://schemas.microsoft.com/office/powerpoint/2010/main" val="343946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S101875474">
  <a:themeElements>
    <a:clrScheme name="Brugerdefineret 6">
      <a:dk1>
        <a:srgbClr val="FFFCF9"/>
      </a:dk1>
      <a:lt1>
        <a:sysClr val="window" lastClr="FFFFFF"/>
      </a:lt1>
      <a:dk2>
        <a:srgbClr val="D7D8D9"/>
      </a:dk2>
      <a:lt2>
        <a:srgbClr val="FFFFFF"/>
      </a:lt2>
      <a:accent1>
        <a:srgbClr val="E6E6E6"/>
      </a:accent1>
      <a:accent2>
        <a:srgbClr val="F9AF18"/>
      </a:accent2>
      <a:accent3>
        <a:srgbClr val="78C5DD"/>
      </a:accent3>
      <a:accent4>
        <a:srgbClr val="0081BE"/>
      </a:accent4>
      <a:accent5>
        <a:srgbClr val="FAB900"/>
      </a:accent5>
      <a:accent6>
        <a:srgbClr val="E7711C"/>
      </a:accent6>
      <a:hlink>
        <a:srgbClr val="7EB220"/>
      </a:hlink>
      <a:folHlink>
        <a:srgbClr val="7EB22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39626E48-2633-4046-AC88-6732CA3FC91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TS101875474</Template>
  <TotalTime>549</TotalTime>
  <Words>0</Words>
  <Application>Microsoft Office PowerPoint</Application>
  <PresentationFormat>On-screen Show (16:9)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ＭＳ Ｐゴシック</vt:lpstr>
      <vt:lpstr>Arial</vt:lpstr>
      <vt:lpstr>Arial Narrow</vt:lpstr>
      <vt:lpstr>Verdana</vt:lpstr>
      <vt:lpstr>TS101875474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Jennifer Chaves</dc:creator>
  <cp:lastModifiedBy>trinak</cp:lastModifiedBy>
  <cp:revision>37</cp:revision>
  <dcterms:created xsi:type="dcterms:W3CDTF">2013-05-17T05:28:35Z</dcterms:created>
  <dcterms:modified xsi:type="dcterms:W3CDTF">2018-01-13T01:09:14Z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TC018754749991</vt:lpwstr>
  </property>
</Properties>
</file>