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5"/>
  </p:notesMasterIdLst>
  <p:sldIdLst>
    <p:sldId id="331" r:id="rId4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>
          <p15:clr>
            <a:srgbClr val="A4A3A4"/>
          </p15:clr>
        </p15:guide>
        <p15:guide id="2" pos="5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86B"/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>
        <p:guide orient="horz" pos="3728"/>
        <p:guide pos="5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 userDrawn="1"/>
        </p:nvSpPr>
        <p:spPr bwMode="auto">
          <a:xfrm>
            <a:off x="0" y="-655"/>
            <a:ext cx="7347486" cy="1227600"/>
          </a:xfrm>
          <a:prstGeom prst="rect">
            <a:avLst/>
          </a:prstGeom>
          <a:gradFill flip="none" rotWithShape="1">
            <a:gsLst>
              <a:gs pos="69000">
                <a:srgbClr val="7DC8D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457200" y="1793175"/>
            <a:ext cx="82296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177799" y="489063"/>
            <a:ext cx="6068622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18" name="Rektangel 3"/>
          <p:cNvSpPr>
            <a:spLocks noChangeArrowheads="1"/>
          </p:cNvSpPr>
          <p:nvPr userDrawn="1"/>
        </p:nvSpPr>
        <p:spPr bwMode="auto">
          <a:xfrm>
            <a:off x="2" y="1228389"/>
            <a:ext cx="7347485" cy="266700"/>
          </a:xfrm>
          <a:prstGeom prst="rect">
            <a:avLst/>
          </a:pr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gray">
          <a:xfrm>
            <a:off x="4572000" y="6162676"/>
            <a:ext cx="4081530" cy="50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2018-2019 </a:t>
            </a: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Lt. Governor Training</a:t>
            </a:r>
            <a:r>
              <a:rPr lang="en-US" sz="1200" b="1" baseline="0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Conference</a:t>
            </a:r>
            <a:endParaRPr lang="en-US" sz="12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Heart of a Hero</a:t>
            </a:r>
            <a:endParaRPr lang="en-US" sz="12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739427" y="6400801"/>
            <a:ext cx="3926984" cy="16167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Z:\Logos and Photos\Kiwanis\Kiwanis Logos\logo_kiwanis_horizontal_gold-blue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2" y="6168020"/>
            <a:ext cx="239847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gradFill>
            <a:gsLst>
              <a:gs pos="69000">
                <a:srgbClr val="7DC8D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gradFill>
            <a:gsLst>
              <a:gs pos="69000">
                <a:srgbClr val="7DC8DF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Z:\Logos and Photos\Kiwanis\Kiwanis Logos\logo_kiwanis_horizontal_gold-blue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1" y="6168020"/>
            <a:ext cx="2538413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4"/>
          <p:cNvSpPr>
            <a:spLocks noChangeArrowheads="1"/>
          </p:cNvSpPr>
          <p:nvPr userDrawn="1"/>
        </p:nvSpPr>
        <p:spPr bwMode="gray">
          <a:xfrm>
            <a:off x="4572000" y="6162676"/>
            <a:ext cx="4081530" cy="50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2017-2018 Lt. Governor Training</a:t>
            </a:r>
            <a:r>
              <a:rPr lang="en-US" sz="1200" b="1" baseline="0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Conference</a:t>
            </a:r>
            <a:endParaRPr lang="en-US" sz="12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Call to Action</a:t>
            </a:r>
            <a:endParaRPr lang="en-US" sz="12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736592" y="6400800"/>
            <a:ext cx="3926984" cy="16167"/>
          </a:xfrm>
          <a:prstGeom prst="line">
            <a:avLst/>
          </a:prstGeom>
          <a:noFill/>
          <a:ln w="25400" cap="flat" cmpd="sng" algn="ctr">
            <a:solidFill>
              <a:srgbClr val="00386B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Arial Narrow</vt:lpstr>
      <vt:lpstr>Calibri</vt:lpstr>
      <vt:lpstr>Calibri Light</vt:lpstr>
      <vt:lpstr>Georgia</vt:lpstr>
      <vt:lpstr>Verdana</vt:lpstr>
      <vt:lpstr>TS101875474</vt:lpstr>
      <vt:lpstr>Custom Design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Pete Horton</cp:lastModifiedBy>
  <cp:revision>58</cp:revision>
  <dcterms:created xsi:type="dcterms:W3CDTF">2013-05-17T05:28:35Z</dcterms:created>
  <dcterms:modified xsi:type="dcterms:W3CDTF">2018-04-19T15:15:45Z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