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312" r:id="rId3"/>
    <p:sldId id="313" r:id="rId4"/>
  </p:sldIdLst>
  <p:sldSz cx="9144000" cy="5143500" type="screen16x9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6">
          <p15:clr>
            <a:srgbClr val="A4A3A4"/>
          </p15:clr>
        </p15:guide>
        <p15:guide id="2" pos="55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B"/>
    <a:srgbClr val="000000"/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3" autoAdjust="0"/>
  </p:normalViewPr>
  <p:slideViewPr>
    <p:cSldViewPr snapToGrid="0">
      <p:cViewPr varScale="1">
        <p:scale>
          <a:sx n="85" d="100"/>
          <a:sy n="85" d="100"/>
        </p:scale>
        <p:origin x="96" y="186"/>
      </p:cViewPr>
      <p:guideLst>
        <p:guide orient="horz" pos="2796"/>
        <p:guide pos="5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/>
        </p:nvSpPr>
        <p:spPr bwMode="auto">
          <a:xfrm>
            <a:off x="0" y="-491"/>
            <a:ext cx="9144000" cy="920700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457200" y="1344881"/>
            <a:ext cx="8229600" cy="324974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177799" y="366797"/>
            <a:ext cx="6068622" cy="42267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18" name="Rektangel 3"/>
          <p:cNvSpPr>
            <a:spLocks noChangeArrowheads="1"/>
          </p:cNvSpPr>
          <p:nvPr userDrawn="1"/>
        </p:nvSpPr>
        <p:spPr bwMode="auto">
          <a:xfrm>
            <a:off x="0" y="921291"/>
            <a:ext cx="9144000" cy="200025"/>
          </a:xfrm>
          <a:prstGeom prst="rect">
            <a:avLst/>
          </a:pr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13" name="Picture 12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442" y="4647433"/>
            <a:ext cx="2540508" cy="457200"/>
          </a:xfrm>
          <a:prstGeom prst="rect">
            <a:avLst/>
          </a:prstGeom>
        </p:spPr>
      </p:pic>
      <p:sp>
        <p:nvSpPr>
          <p:cNvPr id="20" name="Rectangle 4"/>
          <p:cNvSpPr>
            <a:spLocks noChangeArrowheads="1"/>
          </p:cNvSpPr>
          <p:nvPr/>
        </p:nvSpPr>
        <p:spPr bwMode="gray">
          <a:xfrm>
            <a:off x="3499556" y="4647433"/>
            <a:ext cx="5153974" cy="3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2018 Cal-</a:t>
            </a:r>
            <a:r>
              <a:rPr lang="en-US" sz="1200" b="1" dirty="0" err="1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Nev</a:t>
            </a:r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-Ha District Convention</a:t>
            </a:r>
          </a:p>
          <a:p>
            <a:pPr algn="r" defTabSz="801688"/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Heart</a:t>
            </a:r>
            <a:r>
              <a:rPr lang="en-US" sz="1200" b="1" baseline="0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a Hero</a:t>
            </a:r>
            <a:endParaRPr lang="en-US" sz="1200" b="1" dirty="0">
              <a:solidFill>
                <a:srgbClr val="00386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330" y="-10647"/>
            <a:ext cx="1283959" cy="1138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TS101875474</Template>
  <TotalTime>530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Verdana</vt:lpstr>
      <vt:lpstr>TS101875474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trinak</cp:lastModifiedBy>
  <cp:revision>36</cp:revision>
  <dcterms:created xsi:type="dcterms:W3CDTF">2013-05-17T05:28:35Z</dcterms:created>
  <dcterms:modified xsi:type="dcterms:W3CDTF">2018-07-13T00:50:40Z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